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4"/>
    <p:sldMasterId id="2147483903" r:id="rId5"/>
    <p:sldMasterId id="2147483916" r:id="rId6"/>
    <p:sldMasterId id="2147484064" r:id="rId7"/>
    <p:sldMasterId id="2147487406" r:id="rId8"/>
    <p:sldMasterId id="2147488986" r:id="rId9"/>
    <p:sldMasterId id="2147488998" r:id="rId10"/>
  </p:sldMasterIdLst>
  <p:notesMasterIdLst>
    <p:notesMasterId r:id="rId43"/>
  </p:notesMasterIdLst>
  <p:handoutMasterIdLst>
    <p:handoutMasterId r:id="rId44"/>
  </p:handoutMasterIdLst>
  <p:sldIdLst>
    <p:sldId id="390" r:id="rId11"/>
    <p:sldId id="391" r:id="rId12"/>
    <p:sldId id="392" r:id="rId13"/>
    <p:sldId id="393" r:id="rId14"/>
    <p:sldId id="394" r:id="rId15"/>
    <p:sldId id="395" r:id="rId16"/>
    <p:sldId id="396" r:id="rId17"/>
    <p:sldId id="400" r:id="rId18"/>
    <p:sldId id="401" r:id="rId19"/>
    <p:sldId id="402" r:id="rId20"/>
    <p:sldId id="403" r:id="rId21"/>
    <p:sldId id="404" r:id="rId22"/>
    <p:sldId id="405" r:id="rId23"/>
    <p:sldId id="406" r:id="rId24"/>
    <p:sldId id="407" r:id="rId25"/>
    <p:sldId id="408" r:id="rId26"/>
    <p:sldId id="397" r:id="rId27"/>
    <p:sldId id="398" r:id="rId28"/>
    <p:sldId id="409" r:id="rId29"/>
    <p:sldId id="399" r:id="rId30"/>
    <p:sldId id="374" r:id="rId31"/>
    <p:sldId id="380" r:id="rId32"/>
    <p:sldId id="377" r:id="rId33"/>
    <p:sldId id="378" r:id="rId34"/>
    <p:sldId id="384" r:id="rId35"/>
    <p:sldId id="382" r:id="rId36"/>
    <p:sldId id="383" r:id="rId37"/>
    <p:sldId id="386" r:id="rId38"/>
    <p:sldId id="385" r:id="rId39"/>
    <p:sldId id="388" r:id="rId40"/>
    <p:sldId id="410" r:id="rId41"/>
    <p:sldId id="381" r:id="rId42"/>
  </p:sldIdLst>
  <p:sldSz cx="9144000" cy="6858000" type="screen4x3"/>
  <p:notesSz cx="6742113" cy="9872663"/>
  <p:defaultTex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4262">
          <p15:clr>
            <a:srgbClr val="A4A3A4"/>
          </p15:clr>
        </p15:guide>
        <p15:guide id="2" pos="4832">
          <p15:clr>
            <a:srgbClr val="A4A3A4"/>
          </p15:clr>
        </p15:guide>
        <p15:guide id="3" pos="391">
          <p15:clr>
            <a:srgbClr val="A4A3A4"/>
          </p15:clr>
        </p15:guide>
      </p15:sldGuideLst>
    </p:ext>
    <p:ext uri="{2D200454-40CA-4A62-9FC3-DE9A4176ACB9}">
      <p15:notesGuideLst xmlns:p15="http://schemas.microsoft.com/office/powerpoint/2012/main">
        <p15:guide id="1" orient="horz" pos="3110">
          <p15:clr>
            <a:srgbClr val="A4A3A4"/>
          </p15:clr>
        </p15:guide>
        <p15:guide id="2" pos="21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y Wong Poh Siong" initials="" lastIdx="3" clrIdx="0"/>
  <p:cmAuthor id="2" name="未知用户1" initials="未知用户1"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E7C"/>
    <a:srgbClr val="F753A9"/>
    <a:srgbClr val="C0504D"/>
    <a:srgbClr val="FF6600"/>
    <a:srgbClr val="F17D00"/>
    <a:srgbClr val="CCFFCC"/>
    <a:srgbClr val="FF99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79771" autoAdjust="0"/>
  </p:normalViewPr>
  <p:slideViewPr>
    <p:cSldViewPr snapToGrid="0">
      <p:cViewPr varScale="1">
        <p:scale>
          <a:sx n="76" d="100"/>
          <a:sy n="76" d="100"/>
        </p:scale>
        <p:origin x="471" y="42"/>
      </p:cViewPr>
      <p:guideLst>
        <p:guide orient="horz" pos="4262"/>
        <p:guide pos="4832"/>
        <p:guide pos="391"/>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9" d="100"/>
          <a:sy n="49" d="100"/>
        </p:scale>
        <p:origin x="-1902" y="-114"/>
      </p:cViewPr>
      <p:guideLst>
        <p:guide orient="horz" pos="3110"/>
        <p:guide pos="21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C4BEC-FB0B-429E-A99C-07B09B48465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SG"/>
        </a:p>
      </dgm:t>
    </dgm:pt>
    <dgm:pt modelId="{15CE9B1C-13C8-46FC-AD60-F88119115E09}">
      <dgm:prSet phldrT="[Text]"/>
      <dgm:spPr/>
      <dgm:t>
        <a:bodyPr/>
        <a:lstStyle/>
        <a:p>
          <a:r>
            <a:rPr lang="en-SG" dirty="0">
              <a:latin typeface="Century Gothic" panose="020B0502020202020204" pitchFamily="34" charset="0"/>
            </a:rPr>
            <a:t>Derive the W</a:t>
          </a:r>
          <a:r>
            <a:rPr lang="en-US" altLang="zh-CN" dirty="0">
              <a:latin typeface="Century Gothic" panose="020B0502020202020204" pitchFamily="34" charset="0"/>
            </a:rPr>
            <a:t>eek</a:t>
          </a:r>
          <a:r>
            <a:rPr lang="en-SG" altLang="zh-CN" dirty="0" err="1">
              <a:latin typeface="Century Gothic" panose="020B0502020202020204" pitchFamily="34" charset="0"/>
            </a:rPr>
            <a:t>ly</a:t>
          </a:r>
          <a:r>
            <a:rPr lang="en-SG" altLang="zh-CN" dirty="0">
              <a:latin typeface="Century Gothic" panose="020B0502020202020204" pitchFamily="34" charset="0"/>
            </a:rPr>
            <a:t> Usage Behaviour Map</a:t>
          </a:r>
          <a:endParaRPr lang="en-SG" dirty="0">
            <a:latin typeface="Century Gothic" panose="020B0502020202020204" pitchFamily="34" charset="0"/>
          </a:endParaRPr>
        </a:p>
      </dgm:t>
    </dgm:pt>
    <dgm:pt modelId="{813F34CE-2CE7-49DE-A985-2002ED54D8B7}" type="parTrans" cxnId="{0787460D-6FF5-48FC-817C-4DEC1D498524}">
      <dgm:prSet/>
      <dgm:spPr/>
      <dgm:t>
        <a:bodyPr/>
        <a:lstStyle/>
        <a:p>
          <a:endParaRPr lang="en-SG"/>
        </a:p>
      </dgm:t>
    </dgm:pt>
    <dgm:pt modelId="{DF957290-C921-42DD-B47E-080AEF55A927}" type="sibTrans" cxnId="{0787460D-6FF5-48FC-817C-4DEC1D498524}">
      <dgm:prSet/>
      <dgm:spPr/>
      <dgm:t>
        <a:bodyPr/>
        <a:lstStyle/>
        <a:p>
          <a:endParaRPr lang="en-SG"/>
        </a:p>
      </dgm:t>
    </dgm:pt>
    <dgm:pt modelId="{8B7346B2-FF97-4DE2-89AA-5EB79E2F0496}">
      <dgm:prSet phldrT="[Text]"/>
      <dgm:spPr/>
      <dgm:t>
        <a:bodyPr/>
        <a:lstStyle/>
        <a:p>
          <a:r>
            <a:rPr lang="en-SG" dirty="0">
              <a:latin typeface="Century Gothic" panose="020B0502020202020204" pitchFamily="34" charset="0"/>
            </a:rPr>
            <a:t>Add offset to form the Normal Usage Range</a:t>
          </a:r>
        </a:p>
      </dgm:t>
    </dgm:pt>
    <dgm:pt modelId="{93A036FE-26EB-4176-B90C-B5DA36D825E7}" type="parTrans" cxnId="{36479B89-4FA9-4994-818A-1FFDF5F14A4E}">
      <dgm:prSet/>
      <dgm:spPr/>
      <dgm:t>
        <a:bodyPr/>
        <a:lstStyle/>
        <a:p>
          <a:endParaRPr lang="en-SG"/>
        </a:p>
      </dgm:t>
    </dgm:pt>
    <dgm:pt modelId="{6D689DB6-8FAA-483E-B3D4-C1D902499D48}" type="sibTrans" cxnId="{36479B89-4FA9-4994-818A-1FFDF5F14A4E}">
      <dgm:prSet/>
      <dgm:spPr/>
      <dgm:t>
        <a:bodyPr/>
        <a:lstStyle/>
        <a:p>
          <a:endParaRPr lang="en-SG"/>
        </a:p>
      </dgm:t>
    </dgm:pt>
    <dgm:pt modelId="{8E3CD3F1-FA7B-4862-BC6D-A0FE4286F281}">
      <dgm:prSet phldrT="[Text]"/>
      <dgm:spPr/>
      <dgm:t>
        <a:bodyPr/>
        <a:lstStyle/>
        <a:p>
          <a:r>
            <a:rPr lang="en-SG" dirty="0">
              <a:latin typeface="Century Gothic" panose="020B0502020202020204" pitchFamily="34" charset="0"/>
            </a:rPr>
            <a:t>Compare the actual readings with the Normal Usage Range</a:t>
          </a:r>
        </a:p>
      </dgm:t>
    </dgm:pt>
    <dgm:pt modelId="{EB824399-3B7E-4297-AA43-D29E41940F26}" type="parTrans" cxnId="{0DAD9464-7500-484C-BB63-23FCEB952552}">
      <dgm:prSet/>
      <dgm:spPr/>
      <dgm:t>
        <a:bodyPr/>
        <a:lstStyle/>
        <a:p>
          <a:endParaRPr lang="en-SG"/>
        </a:p>
      </dgm:t>
    </dgm:pt>
    <dgm:pt modelId="{826895CA-EDA3-4C6D-B38A-3C8213769398}" type="sibTrans" cxnId="{0DAD9464-7500-484C-BB63-23FCEB952552}">
      <dgm:prSet/>
      <dgm:spPr/>
      <dgm:t>
        <a:bodyPr/>
        <a:lstStyle/>
        <a:p>
          <a:endParaRPr lang="en-SG"/>
        </a:p>
      </dgm:t>
    </dgm:pt>
    <dgm:pt modelId="{0A6B1D49-C693-40B1-96B2-D35D0392F6BB}" type="pres">
      <dgm:prSet presAssocID="{310C4BEC-FB0B-429E-A99C-07B09B484659}" presName="Name0" presStyleCnt="0">
        <dgm:presLayoutVars>
          <dgm:dir/>
          <dgm:resizeHandles val="exact"/>
        </dgm:presLayoutVars>
      </dgm:prSet>
      <dgm:spPr/>
    </dgm:pt>
    <dgm:pt modelId="{66582C24-0389-4943-9D33-F8D2DEE7CAEA}" type="pres">
      <dgm:prSet presAssocID="{15CE9B1C-13C8-46FC-AD60-F88119115E09}" presName="node" presStyleLbl="node1" presStyleIdx="0" presStyleCnt="3">
        <dgm:presLayoutVars>
          <dgm:bulletEnabled val="1"/>
        </dgm:presLayoutVars>
      </dgm:prSet>
      <dgm:spPr/>
    </dgm:pt>
    <dgm:pt modelId="{4F9BDEF4-37E1-46F3-9F05-0CF4EEA94EE9}" type="pres">
      <dgm:prSet presAssocID="{DF957290-C921-42DD-B47E-080AEF55A927}" presName="sibTrans" presStyleLbl="sibTrans2D1" presStyleIdx="0" presStyleCnt="2"/>
      <dgm:spPr/>
    </dgm:pt>
    <dgm:pt modelId="{D8167529-53BC-4507-A7F2-2600E6069E08}" type="pres">
      <dgm:prSet presAssocID="{DF957290-C921-42DD-B47E-080AEF55A927}" presName="connectorText" presStyleLbl="sibTrans2D1" presStyleIdx="0" presStyleCnt="2"/>
      <dgm:spPr/>
    </dgm:pt>
    <dgm:pt modelId="{0C61C7C0-68F8-45A8-A750-AF6366CD5A39}" type="pres">
      <dgm:prSet presAssocID="{8B7346B2-FF97-4DE2-89AA-5EB79E2F0496}" presName="node" presStyleLbl="node1" presStyleIdx="1" presStyleCnt="3">
        <dgm:presLayoutVars>
          <dgm:bulletEnabled val="1"/>
        </dgm:presLayoutVars>
      </dgm:prSet>
      <dgm:spPr/>
    </dgm:pt>
    <dgm:pt modelId="{1A9B8428-0049-4A82-BFF4-08221789F83E}" type="pres">
      <dgm:prSet presAssocID="{6D689DB6-8FAA-483E-B3D4-C1D902499D48}" presName="sibTrans" presStyleLbl="sibTrans2D1" presStyleIdx="1" presStyleCnt="2"/>
      <dgm:spPr/>
    </dgm:pt>
    <dgm:pt modelId="{E9236FBC-E20E-418E-8E7F-2CA5B15F31C6}" type="pres">
      <dgm:prSet presAssocID="{6D689DB6-8FAA-483E-B3D4-C1D902499D48}" presName="connectorText" presStyleLbl="sibTrans2D1" presStyleIdx="1" presStyleCnt="2"/>
      <dgm:spPr/>
    </dgm:pt>
    <dgm:pt modelId="{B56A1EDE-7FA5-460B-BEE2-FA1606D538C3}" type="pres">
      <dgm:prSet presAssocID="{8E3CD3F1-FA7B-4862-BC6D-A0FE4286F281}" presName="node" presStyleLbl="node1" presStyleIdx="2" presStyleCnt="3">
        <dgm:presLayoutVars>
          <dgm:bulletEnabled val="1"/>
        </dgm:presLayoutVars>
      </dgm:prSet>
      <dgm:spPr/>
    </dgm:pt>
  </dgm:ptLst>
  <dgm:cxnLst>
    <dgm:cxn modelId="{C144620D-97F0-45B8-96B4-CD0E683AEACF}" type="presOf" srcId="{6D689DB6-8FAA-483E-B3D4-C1D902499D48}" destId="{1A9B8428-0049-4A82-BFF4-08221789F83E}" srcOrd="0" destOrd="0" presId="urn:microsoft.com/office/officeart/2005/8/layout/process1"/>
    <dgm:cxn modelId="{0787460D-6FF5-48FC-817C-4DEC1D498524}" srcId="{310C4BEC-FB0B-429E-A99C-07B09B484659}" destId="{15CE9B1C-13C8-46FC-AD60-F88119115E09}" srcOrd="0" destOrd="0" parTransId="{813F34CE-2CE7-49DE-A985-2002ED54D8B7}" sibTransId="{DF957290-C921-42DD-B47E-080AEF55A927}"/>
    <dgm:cxn modelId="{490E342C-BB8F-499E-AF68-AC65AE152BA0}" type="presOf" srcId="{6D689DB6-8FAA-483E-B3D4-C1D902499D48}" destId="{E9236FBC-E20E-418E-8E7F-2CA5B15F31C6}" srcOrd="1" destOrd="0" presId="urn:microsoft.com/office/officeart/2005/8/layout/process1"/>
    <dgm:cxn modelId="{C787113E-6473-48C2-BF0D-CBFCD6230799}" type="presOf" srcId="{DF957290-C921-42DD-B47E-080AEF55A927}" destId="{4F9BDEF4-37E1-46F3-9F05-0CF4EEA94EE9}" srcOrd="0" destOrd="0" presId="urn:microsoft.com/office/officeart/2005/8/layout/process1"/>
    <dgm:cxn modelId="{3DF4A83E-63D5-441C-A156-F77E515F7DB7}" type="presOf" srcId="{DF957290-C921-42DD-B47E-080AEF55A927}" destId="{D8167529-53BC-4507-A7F2-2600E6069E08}" srcOrd="1" destOrd="0" presId="urn:microsoft.com/office/officeart/2005/8/layout/process1"/>
    <dgm:cxn modelId="{0DAD9464-7500-484C-BB63-23FCEB952552}" srcId="{310C4BEC-FB0B-429E-A99C-07B09B484659}" destId="{8E3CD3F1-FA7B-4862-BC6D-A0FE4286F281}" srcOrd="2" destOrd="0" parTransId="{EB824399-3B7E-4297-AA43-D29E41940F26}" sibTransId="{826895CA-EDA3-4C6D-B38A-3C8213769398}"/>
    <dgm:cxn modelId="{72729278-C98F-464B-9B6D-CA153625C243}" type="presOf" srcId="{15CE9B1C-13C8-46FC-AD60-F88119115E09}" destId="{66582C24-0389-4943-9D33-F8D2DEE7CAEA}" srcOrd="0" destOrd="0" presId="urn:microsoft.com/office/officeart/2005/8/layout/process1"/>
    <dgm:cxn modelId="{36FD657D-F4DD-4D47-BB51-4E5D574A1596}" type="presOf" srcId="{8E3CD3F1-FA7B-4862-BC6D-A0FE4286F281}" destId="{B56A1EDE-7FA5-460B-BEE2-FA1606D538C3}" srcOrd="0" destOrd="0" presId="urn:microsoft.com/office/officeart/2005/8/layout/process1"/>
    <dgm:cxn modelId="{36479B89-4FA9-4994-818A-1FFDF5F14A4E}" srcId="{310C4BEC-FB0B-429E-A99C-07B09B484659}" destId="{8B7346B2-FF97-4DE2-89AA-5EB79E2F0496}" srcOrd="1" destOrd="0" parTransId="{93A036FE-26EB-4176-B90C-B5DA36D825E7}" sibTransId="{6D689DB6-8FAA-483E-B3D4-C1D902499D48}"/>
    <dgm:cxn modelId="{58D3AEA8-8132-4ECC-890F-818EAF30398F}" type="presOf" srcId="{310C4BEC-FB0B-429E-A99C-07B09B484659}" destId="{0A6B1D49-C693-40B1-96B2-D35D0392F6BB}" srcOrd="0" destOrd="0" presId="urn:microsoft.com/office/officeart/2005/8/layout/process1"/>
    <dgm:cxn modelId="{951281AC-B5C0-405D-B45B-AD0349FB6C6B}" type="presOf" srcId="{8B7346B2-FF97-4DE2-89AA-5EB79E2F0496}" destId="{0C61C7C0-68F8-45A8-A750-AF6366CD5A39}" srcOrd="0" destOrd="0" presId="urn:microsoft.com/office/officeart/2005/8/layout/process1"/>
    <dgm:cxn modelId="{082FB1A5-B8CE-4738-9AD0-73C7E9C890AD}" type="presParOf" srcId="{0A6B1D49-C693-40B1-96B2-D35D0392F6BB}" destId="{66582C24-0389-4943-9D33-F8D2DEE7CAEA}" srcOrd="0" destOrd="0" presId="urn:microsoft.com/office/officeart/2005/8/layout/process1"/>
    <dgm:cxn modelId="{B9B7C806-7D5A-4A32-8AC0-C9CE24FD73BC}" type="presParOf" srcId="{0A6B1D49-C693-40B1-96B2-D35D0392F6BB}" destId="{4F9BDEF4-37E1-46F3-9F05-0CF4EEA94EE9}" srcOrd="1" destOrd="0" presId="urn:microsoft.com/office/officeart/2005/8/layout/process1"/>
    <dgm:cxn modelId="{F64E666B-5AC7-4678-890B-1B1AAE2A35E3}" type="presParOf" srcId="{4F9BDEF4-37E1-46F3-9F05-0CF4EEA94EE9}" destId="{D8167529-53BC-4507-A7F2-2600E6069E08}" srcOrd="0" destOrd="0" presId="urn:microsoft.com/office/officeart/2005/8/layout/process1"/>
    <dgm:cxn modelId="{EDC05F4A-6B48-4F03-A11D-6A1A066B2BFF}" type="presParOf" srcId="{0A6B1D49-C693-40B1-96B2-D35D0392F6BB}" destId="{0C61C7C0-68F8-45A8-A750-AF6366CD5A39}" srcOrd="2" destOrd="0" presId="urn:microsoft.com/office/officeart/2005/8/layout/process1"/>
    <dgm:cxn modelId="{B49DAA5B-F42F-4610-A0FD-54C2DDD97FD4}" type="presParOf" srcId="{0A6B1D49-C693-40B1-96B2-D35D0392F6BB}" destId="{1A9B8428-0049-4A82-BFF4-08221789F83E}" srcOrd="3" destOrd="0" presId="urn:microsoft.com/office/officeart/2005/8/layout/process1"/>
    <dgm:cxn modelId="{D70028DA-9278-4DBA-BDC3-06521752493C}" type="presParOf" srcId="{1A9B8428-0049-4A82-BFF4-08221789F83E}" destId="{E9236FBC-E20E-418E-8E7F-2CA5B15F31C6}" srcOrd="0" destOrd="0" presId="urn:microsoft.com/office/officeart/2005/8/layout/process1"/>
    <dgm:cxn modelId="{F6ACFADC-58D0-47E4-94FE-89517CCF34D2}" type="presParOf" srcId="{0A6B1D49-C693-40B1-96B2-D35D0392F6BB}" destId="{B56A1EDE-7FA5-460B-BEE2-FA1606D538C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D5AB44-F3CE-E64B-9C82-09B06192A87D}"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80559CFF-17B3-3F4F-BE78-542C703BFE8A}">
      <dgm:prSet phldrT="[Text]"/>
      <dgm:spPr/>
      <dgm:t>
        <a:bodyPr/>
        <a:lstStyle/>
        <a:p>
          <a:r>
            <a:rPr lang="en-GB" dirty="0">
              <a:latin typeface="Century Gothic" panose="020B0502020202020204" pitchFamily="34" charset="0"/>
            </a:rPr>
            <a:t>Prune the Malfunctioning readings</a:t>
          </a:r>
        </a:p>
      </dgm:t>
    </dgm:pt>
    <dgm:pt modelId="{457FCE25-6A1D-C542-AFE6-251F172DA132}" type="parTrans" cxnId="{EE3D4239-2045-DC41-9D83-7D6B441A587A}">
      <dgm:prSet/>
      <dgm:spPr/>
      <dgm:t>
        <a:bodyPr/>
        <a:lstStyle/>
        <a:p>
          <a:endParaRPr lang="en-GB"/>
        </a:p>
      </dgm:t>
    </dgm:pt>
    <dgm:pt modelId="{A30950D7-057A-584E-BA20-0E38DFDABC04}" type="sibTrans" cxnId="{EE3D4239-2045-DC41-9D83-7D6B441A587A}">
      <dgm:prSet/>
      <dgm:spPr/>
      <dgm:t>
        <a:bodyPr/>
        <a:lstStyle/>
        <a:p>
          <a:endParaRPr lang="en-GB"/>
        </a:p>
      </dgm:t>
    </dgm:pt>
    <dgm:pt modelId="{DDE3529A-5EC1-E144-8E41-21BA7BBF14C4}">
      <dgm:prSet phldrT="[Text]"/>
      <dgm:spPr/>
      <dgm:t>
        <a:bodyPr/>
        <a:lstStyle/>
        <a:p>
          <a:r>
            <a:rPr lang="en-GB" dirty="0">
              <a:latin typeface="Century Gothic" panose="020B0502020202020204" pitchFamily="34" charset="0"/>
            </a:rPr>
            <a:t>Smooth the spiking data</a:t>
          </a:r>
        </a:p>
      </dgm:t>
    </dgm:pt>
    <dgm:pt modelId="{E3E45EA9-410D-AD4F-A02B-463A3CF7C2E9}" type="parTrans" cxnId="{C7415EBA-2C6C-1E4E-AD9B-0399F1CE60BB}">
      <dgm:prSet/>
      <dgm:spPr/>
      <dgm:t>
        <a:bodyPr/>
        <a:lstStyle/>
        <a:p>
          <a:endParaRPr lang="en-GB"/>
        </a:p>
      </dgm:t>
    </dgm:pt>
    <dgm:pt modelId="{57203C66-2847-8F4D-8DFB-F39FED844136}" type="sibTrans" cxnId="{C7415EBA-2C6C-1E4E-AD9B-0399F1CE60BB}">
      <dgm:prSet/>
      <dgm:spPr/>
      <dgm:t>
        <a:bodyPr/>
        <a:lstStyle/>
        <a:p>
          <a:endParaRPr lang="en-GB"/>
        </a:p>
      </dgm:t>
    </dgm:pt>
    <dgm:pt modelId="{EE812185-F09B-834B-8776-683851B36793}">
      <dgm:prSet phldrT="[Text]"/>
      <dgm:spPr/>
      <dgm:t>
        <a:bodyPr/>
        <a:lstStyle/>
        <a:p>
          <a:r>
            <a:rPr lang="en-GB" dirty="0">
              <a:latin typeface="Century Gothic" panose="020B0502020202020204" pitchFamily="34" charset="0"/>
            </a:rPr>
            <a:t>Calculate the </a:t>
          </a:r>
          <a:r>
            <a:rPr lang="en-GB" dirty="0">
              <a:solidFill>
                <a:srgbClr val="FFC000"/>
              </a:solidFill>
              <a:latin typeface="Century Gothic" panose="020B0502020202020204" pitchFamily="34" charset="0"/>
            </a:rPr>
            <a:t>hourly readings</a:t>
          </a:r>
          <a:r>
            <a:rPr lang="en-GB" dirty="0">
              <a:latin typeface="Century Gothic" panose="020B0502020202020204" pitchFamily="34" charset="0"/>
            </a:rPr>
            <a:t> for each user</a:t>
          </a:r>
        </a:p>
      </dgm:t>
    </dgm:pt>
    <dgm:pt modelId="{394E7C76-B52A-E64B-B006-1C29910634C5}" type="parTrans" cxnId="{ACD23366-18BD-C742-953F-1088EF856319}">
      <dgm:prSet/>
      <dgm:spPr/>
      <dgm:t>
        <a:bodyPr/>
        <a:lstStyle/>
        <a:p>
          <a:endParaRPr lang="en-GB"/>
        </a:p>
      </dgm:t>
    </dgm:pt>
    <dgm:pt modelId="{C1626E62-1186-9442-8B1B-5AD27EC53078}" type="sibTrans" cxnId="{ACD23366-18BD-C742-953F-1088EF856319}">
      <dgm:prSet/>
      <dgm:spPr/>
      <dgm:t>
        <a:bodyPr/>
        <a:lstStyle/>
        <a:p>
          <a:endParaRPr lang="en-GB"/>
        </a:p>
      </dgm:t>
    </dgm:pt>
    <dgm:pt modelId="{B0A7E43D-A0DF-AF41-A0F3-A9113CA1C845}">
      <dgm:prSet phldrT="[Text]"/>
      <dgm:spPr/>
      <dgm:t>
        <a:bodyPr/>
        <a:lstStyle/>
        <a:p>
          <a:r>
            <a:rPr lang="en-GB" dirty="0">
              <a:latin typeface="Century Gothic" panose="020B0502020202020204" pitchFamily="34" charset="0"/>
            </a:rPr>
            <a:t>Exceed threshold by seconds or minutes: user may use gas normally</a:t>
          </a:r>
        </a:p>
      </dgm:t>
    </dgm:pt>
    <dgm:pt modelId="{632C7A30-E28B-F447-BE89-FCDFA1685F13}" type="parTrans" cxnId="{8F6A50B0-0853-E64A-B600-CF3605B423C6}">
      <dgm:prSet/>
      <dgm:spPr/>
      <dgm:t>
        <a:bodyPr/>
        <a:lstStyle/>
        <a:p>
          <a:endParaRPr lang="en-GB"/>
        </a:p>
      </dgm:t>
    </dgm:pt>
    <dgm:pt modelId="{5C9322FE-989B-A14D-850D-42DB0B708B0D}" type="sibTrans" cxnId="{8F6A50B0-0853-E64A-B600-CF3605B423C6}">
      <dgm:prSet/>
      <dgm:spPr/>
      <dgm:t>
        <a:bodyPr/>
        <a:lstStyle/>
        <a:p>
          <a:endParaRPr lang="en-GB"/>
        </a:p>
      </dgm:t>
    </dgm:pt>
    <dgm:pt modelId="{BA1C389D-C350-FB43-AF38-362A9BCABD2D}">
      <dgm:prSet phldrT="[Text]"/>
      <dgm:spPr/>
      <dgm:t>
        <a:bodyPr/>
        <a:lstStyle/>
        <a:p>
          <a:r>
            <a:rPr lang="en-GB" dirty="0">
              <a:latin typeface="Century Gothic" panose="020B0502020202020204" pitchFamily="34" charset="0"/>
            </a:rPr>
            <a:t>Correct the decreasing data</a:t>
          </a:r>
        </a:p>
      </dgm:t>
    </dgm:pt>
    <dgm:pt modelId="{C0372147-1A86-0948-A4EA-B474AE51097F}" type="parTrans" cxnId="{75E1DEAF-E0B1-B743-9778-B04958C58866}">
      <dgm:prSet/>
      <dgm:spPr/>
      <dgm:t>
        <a:bodyPr/>
        <a:lstStyle/>
        <a:p>
          <a:endParaRPr lang="en-GB"/>
        </a:p>
      </dgm:t>
    </dgm:pt>
    <dgm:pt modelId="{415728FA-B050-2C40-A73E-DF0FFD60D3A0}" type="sibTrans" cxnId="{75E1DEAF-E0B1-B743-9778-B04958C58866}">
      <dgm:prSet/>
      <dgm:spPr/>
      <dgm:t>
        <a:bodyPr/>
        <a:lstStyle/>
        <a:p>
          <a:endParaRPr lang="en-GB"/>
        </a:p>
      </dgm:t>
    </dgm:pt>
    <dgm:pt modelId="{EA0B774C-10D5-D648-846F-319A0D121DA0}">
      <dgm:prSet phldrT="[Text]"/>
      <dgm:spPr/>
      <dgm:t>
        <a:bodyPr/>
        <a:lstStyle/>
        <a:p>
          <a:r>
            <a:rPr lang="en-GB" dirty="0">
              <a:latin typeface="Century Gothic" panose="020B0502020202020204" pitchFamily="34" charset="0"/>
            </a:rPr>
            <a:t>Exceed threshold by day: slow alarm</a:t>
          </a:r>
        </a:p>
      </dgm:t>
    </dgm:pt>
    <dgm:pt modelId="{20727D5E-999D-5340-AB08-EA41DAC52C44}" type="parTrans" cxnId="{B8BFBAFF-CC65-9A4D-84E9-9AABDAA108A2}">
      <dgm:prSet/>
      <dgm:spPr/>
      <dgm:t>
        <a:bodyPr/>
        <a:lstStyle/>
        <a:p>
          <a:endParaRPr lang="en-GB"/>
        </a:p>
      </dgm:t>
    </dgm:pt>
    <dgm:pt modelId="{7AEDDC1A-F688-E640-B612-9257EF46F57D}" type="sibTrans" cxnId="{B8BFBAFF-CC65-9A4D-84E9-9AABDAA108A2}">
      <dgm:prSet/>
      <dgm:spPr/>
      <dgm:t>
        <a:bodyPr/>
        <a:lstStyle/>
        <a:p>
          <a:endParaRPr lang="en-GB"/>
        </a:p>
      </dgm:t>
    </dgm:pt>
    <dgm:pt modelId="{1FFD0940-F52F-9E42-A77E-134577DAF72E}" type="pres">
      <dgm:prSet presAssocID="{6CD5AB44-F3CE-E64B-9C82-09B06192A87D}" presName="linearFlow" presStyleCnt="0">
        <dgm:presLayoutVars>
          <dgm:dir/>
          <dgm:animLvl val="lvl"/>
          <dgm:resizeHandles val="exact"/>
        </dgm:presLayoutVars>
      </dgm:prSet>
      <dgm:spPr/>
    </dgm:pt>
    <dgm:pt modelId="{7FE0B647-6150-CB4C-9A02-798874CB7C5B}" type="pres">
      <dgm:prSet presAssocID="{80559CFF-17B3-3F4F-BE78-542C703BFE8A}" presName="composite" presStyleCnt="0"/>
      <dgm:spPr/>
    </dgm:pt>
    <dgm:pt modelId="{1DB033BF-21C7-3B42-8B3B-FE757485DD7C}" type="pres">
      <dgm:prSet presAssocID="{80559CFF-17B3-3F4F-BE78-542C703BFE8A}" presName="parTx" presStyleLbl="node1" presStyleIdx="0" presStyleCnt="2">
        <dgm:presLayoutVars>
          <dgm:chMax val="0"/>
          <dgm:chPref val="0"/>
          <dgm:bulletEnabled val="1"/>
        </dgm:presLayoutVars>
      </dgm:prSet>
      <dgm:spPr/>
    </dgm:pt>
    <dgm:pt modelId="{AA707756-E284-554E-84E2-8109B8AE2E70}" type="pres">
      <dgm:prSet presAssocID="{80559CFF-17B3-3F4F-BE78-542C703BFE8A}" presName="parSh" presStyleLbl="node1" presStyleIdx="0" presStyleCnt="2"/>
      <dgm:spPr/>
    </dgm:pt>
    <dgm:pt modelId="{84E94F68-0859-5D4A-B732-E1E43C2F4493}" type="pres">
      <dgm:prSet presAssocID="{80559CFF-17B3-3F4F-BE78-542C703BFE8A}" presName="desTx" presStyleLbl="fgAcc1" presStyleIdx="0" presStyleCnt="2">
        <dgm:presLayoutVars>
          <dgm:bulletEnabled val="1"/>
        </dgm:presLayoutVars>
      </dgm:prSet>
      <dgm:spPr/>
    </dgm:pt>
    <dgm:pt modelId="{897E7ACD-F4D7-964E-B24A-3C13156367A7}" type="pres">
      <dgm:prSet presAssocID="{A30950D7-057A-584E-BA20-0E38DFDABC04}" presName="sibTrans" presStyleLbl="sibTrans2D1" presStyleIdx="0" presStyleCnt="1"/>
      <dgm:spPr/>
    </dgm:pt>
    <dgm:pt modelId="{520E086F-5AF8-114F-957D-9BC57A90946D}" type="pres">
      <dgm:prSet presAssocID="{A30950D7-057A-584E-BA20-0E38DFDABC04}" presName="connTx" presStyleLbl="sibTrans2D1" presStyleIdx="0" presStyleCnt="1"/>
      <dgm:spPr/>
    </dgm:pt>
    <dgm:pt modelId="{F9D319F7-B2F1-3A4E-9ABF-8E7258ED19EA}" type="pres">
      <dgm:prSet presAssocID="{EE812185-F09B-834B-8776-683851B36793}" presName="composite" presStyleCnt="0"/>
      <dgm:spPr/>
    </dgm:pt>
    <dgm:pt modelId="{7B7A3096-9FB0-8E41-BC4F-5C9DFE983428}" type="pres">
      <dgm:prSet presAssocID="{EE812185-F09B-834B-8776-683851B36793}" presName="parTx" presStyleLbl="node1" presStyleIdx="0" presStyleCnt="2">
        <dgm:presLayoutVars>
          <dgm:chMax val="0"/>
          <dgm:chPref val="0"/>
          <dgm:bulletEnabled val="1"/>
        </dgm:presLayoutVars>
      </dgm:prSet>
      <dgm:spPr/>
    </dgm:pt>
    <dgm:pt modelId="{902FF490-C26E-FB43-BBF5-62168035B320}" type="pres">
      <dgm:prSet presAssocID="{EE812185-F09B-834B-8776-683851B36793}" presName="parSh" presStyleLbl="node1" presStyleIdx="1" presStyleCnt="2"/>
      <dgm:spPr/>
    </dgm:pt>
    <dgm:pt modelId="{172CA1E0-2047-2E4A-A68F-3EA55305B019}" type="pres">
      <dgm:prSet presAssocID="{EE812185-F09B-834B-8776-683851B36793}" presName="desTx" presStyleLbl="fgAcc1" presStyleIdx="1" presStyleCnt="2">
        <dgm:presLayoutVars>
          <dgm:bulletEnabled val="1"/>
        </dgm:presLayoutVars>
      </dgm:prSet>
      <dgm:spPr/>
    </dgm:pt>
  </dgm:ptLst>
  <dgm:cxnLst>
    <dgm:cxn modelId="{8C86B419-333E-3A4F-B1DA-4781A1F3B5A2}" type="presOf" srcId="{EE812185-F09B-834B-8776-683851B36793}" destId="{902FF490-C26E-FB43-BBF5-62168035B320}" srcOrd="1" destOrd="0" presId="urn:microsoft.com/office/officeart/2005/8/layout/process3"/>
    <dgm:cxn modelId="{4A14CC1B-2E0C-B048-92FC-D0F73AC769C9}" type="presOf" srcId="{EE812185-F09B-834B-8776-683851B36793}" destId="{7B7A3096-9FB0-8E41-BC4F-5C9DFE983428}" srcOrd="0" destOrd="0" presId="urn:microsoft.com/office/officeart/2005/8/layout/process3"/>
    <dgm:cxn modelId="{2FF6812A-680E-A94D-A72A-90DADCD987A6}" type="presOf" srcId="{80559CFF-17B3-3F4F-BE78-542C703BFE8A}" destId="{AA707756-E284-554E-84E2-8109B8AE2E70}" srcOrd="1" destOrd="0" presId="urn:microsoft.com/office/officeart/2005/8/layout/process3"/>
    <dgm:cxn modelId="{EE3D4239-2045-DC41-9D83-7D6B441A587A}" srcId="{6CD5AB44-F3CE-E64B-9C82-09B06192A87D}" destId="{80559CFF-17B3-3F4F-BE78-542C703BFE8A}" srcOrd="0" destOrd="0" parTransId="{457FCE25-6A1D-C542-AFE6-251F172DA132}" sibTransId="{A30950D7-057A-584E-BA20-0E38DFDABC04}"/>
    <dgm:cxn modelId="{637FAF60-E7FD-4044-9964-916D791A8331}" type="presOf" srcId="{DDE3529A-5EC1-E144-8E41-21BA7BBF14C4}" destId="{84E94F68-0859-5D4A-B732-E1E43C2F4493}" srcOrd="0" destOrd="0" presId="urn:microsoft.com/office/officeart/2005/8/layout/process3"/>
    <dgm:cxn modelId="{ACD23366-18BD-C742-953F-1088EF856319}" srcId="{6CD5AB44-F3CE-E64B-9C82-09B06192A87D}" destId="{EE812185-F09B-834B-8776-683851B36793}" srcOrd="1" destOrd="0" parTransId="{394E7C76-B52A-E64B-B006-1C29910634C5}" sibTransId="{C1626E62-1186-9442-8B1B-5AD27EC53078}"/>
    <dgm:cxn modelId="{495E9F6F-0441-B644-A5BE-68E415A54B90}" type="presOf" srcId="{B0A7E43D-A0DF-AF41-A0F3-A9113CA1C845}" destId="{172CA1E0-2047-2E4A-A68F-3EA55305B019}" srcOrd="0" destOrd="0" presId="urn:microsoft.com/office/officeart/2005/8/layout/process3"/>
    <dgm:cxn modelId="{D7D5A057-03E3-B140-BB97-5F20895E128D}" type="presOf" srcId="{BA1C389D-C350-FB43-AF38-362A9BCABD2D}" destId="{84E94F68-0859-5D4A-B732-E1E43C2F4493}" srcOrd="0" destOrd="1" presId="urn:microsoft.com/office/officeart/2005/8/layout/process3"/>
    <dgm:cxn modelId="{57656B99-1CB1-324E-94C9-5632E7220EBB}" type="presOf" srcId="{6CD5AB44-F3CE-E64B-9C82-09B06192A87D}" destId="{1FFD0940-F52F-9E42-A77E-134577DAF72E}" srcOrd="0" destOrd="0" presId="urn:microsoft.com/office/officeart/2005/8/layout/process3"/>
    <dgm:cxn modelId="{5CAB48AE-169B-2646-9A0B-F1F262FB41D3}" type="presOf" srcId="{A30950D7-057A-584E-BA20-0E38DFDABC04}" destId="{897E7ACD-F4D7-964E-B24A-3C13156367A7}" srcOrd="0" destOrd="0" presId="urn:microsoft.com/office/officeart/2005/8/layout/process3"/>
    <dgm:cxn modelId="{75E1DEAF-E0B1-B743-9778-B04958C58866}" srcId="{80559CFF-17B3-3F4F-BE78-542C703BFE8A}" destId="{BA1C389D-C350-FB43-AF38-362A9BCABD2D}" srcOrd="1" destOrd="0" parTransId="{C0372147-1A86-0948-A4EA-B474AE51097F}" sibTransId="{415728FA-B050-2C40-A73E-DF0FFD60D3A0}"/>
    <dgm:cxn modelId="{8F6A50B0-0853-E64A-B600-CF3605B423C6}" srcId="{EE812185-F09B-834B-8776-683851B36793}" destId="{B0A7E43D-A0DF-AF41-A0F3-A9113CA1C845}" srcOrd="0" destOrd="0" parTransId="{632C7A30-E28B-F447-BE89-FCDFA1685F13}" sibTransId="{5C9322FE-989B-A14D-850D-42DB0B708B0D}"/>
    <dgm:cxn modelId="{C7415EBA-2C6C-1E4E-AD9B-0399F1CE60BB}" srcId="{80559CFF-17B3-3F4F-BE78-542C703BFE8A}" destId="{DDE3529A-5EC1-E144-8E41-21BA7BBF14C4}" srcOrd="0" destOrd="0" parTransId="{E3E45EA9-410D-AD4F-A02B-463A3CF7C2E9}" sibTransId="{57203C66-2847-8F4D-8DFB-F39FED844136}"/>
    <dgm:cxn modelId="{2D74D9D0-FC73-3449-9080-D29A7EE613AF}" type="presOf" srcId="{A30950D7-057A-584E-BA20-0E38DFDABC04}" destId="{520E086F-5AF8-114F-957D-9BC57A90946D}" srcOrd="1" destOrd="0" presId="urn:microsoft.com/office/officeart/2005/8/layout/process3"/>
    <dgm:cxn modelId="{57514AE1-4C10-324E-94EE-D2375E90A546}" type="presOf" srcId="{80559CFF-17B3-3F4F-BE78-542C703BFE8A}" destId="{1DB033BF-21C7-3B42-8B3B-FE757485DD7C}" srcOrd="0" destOrd="0" presId="urn:microsoft.com/office/officeart/2005/8/layout/process3"/>
    <dgm:cxn modelId="{C8EFC4FB-A2E8-BB40-BF7C-F12CE595FFCC}" type="presOf" srcId="{EA0B774C-10D5-D648-846F-319A0D121DA0}" destId="{172CA1E0-2047-2E4A-A68F-3EA55305B019}" srcOrd="0" destOrd="1" presId="urn:microsoft.com/office/officeart/2005/8/layout/process3"/>
    <dgm:cxn modelId="{B8BFBAFF-CC65-9A4D-84E9-9AABDAA108A2}" srcId="{EE812185-F09B-834B-8776-683851B36793}" destId="{EA0B774C-10D5-D648-846F-319A0D121DA0}" srcOrd="1" destOrd="0" parTransId="{20727D5E-999D-5340-AB08-EA41DAC52C44}" sibTransId="{7AEDDC1A-F688-E640-B612-9257EF46F57D}"/>
    <dgm:cxn modelId="{A83180A1-A6E7-3345-9E97-30DBDA509FAA}" type="presParOf" srcId="{1FFD0940-F52F-9E42-A77E-134577DAF72E}" destId="{7FE0B647-6150-CB4C-9A02-798874CB7C5B}" srcOrd="0" destOrd="0" presId="urn:microsoft.com/office/officeart/2005/8/layout/process3"/>
    <dgm:cxn modelId="{F8CF3DF0-3F38-B442-84B3-6754F68E8DEC}" type="presParOf" srcId="{7FE0B647-6150-CB4C-9A02-798874CB7C5B}" destId="{1DB033BF-21C7-3B42-8B3B-FE757485DD7C}" srcOrd="0" destOrd="0" presId="urn:microsoft.com/office/officeart/2005/8/layout/process3"/>
    <dgm:cxn modelId="{0A7B5C77-1EAA-B74C-A51A-FA7AF0D726E3}" type="presParOf" srcId="{7FE0B647-6150-CB4C-9A02-798874CB7C5B}" destId="{AA707756-E284-554E-84E2-8109B8AE2E70}" srcOrd="1" destOrd="0" presId="urn:microsoft.com/office/officeart/2005/8/layout/process3"/>
    <dgm:cxn modelId="{EAB6AE81-B1FA-B64D-9D27-975A124B3EFA}" type="presParOf" srcId="{7FE0B647-6150-CB4C-9A02-798874CB7C5B}" destId="{84E94F68-0859-5D4A-B732-E1E43C2F4493}" srcOrd="2" destOrd="0" presId="urn:microsoft.com/office/officeart/2005/8/layout/process3"/>
    <dgm:cxn modelId="{6D176D0B-3499-C843-B008-C6BC6F7759B6}" type="presParOf" srcId="{1FFD0940-F52F-9E42-A77E-134577DAF72E}" destId="{897E7ACD-F4D7-964E-B24A-3C13156367A7}" srcOrd="1" destOrd="0" presId="urn:microsoft.com/office/officeart/2005/8/layout/process3"/>
    <dgm:cxn modelId="{48971FE1-CFD9-384D-B71B-0551E7D705D2}" type="presParOf" srcId="{897E7ACD-F4D7-964E-B24A-3C13156367A7}" destId="{520E086F-5AF8-114F-957D-9BC57A90946D}" srcOrd="0" destOrd="0" presId="urn:microsoft.com/office/officeart/2005/8/layout/process3"/>
    <dgm:cxn modelId="{3CD7A68A-38EC-D648-BF0C-3E714CEEE7F1}" type="presParOf" srcId="{1FFD0940-F52F-9E42-A77E-134577DAF72E}" destId="{F9D319F7-B2F1-3A4E-9ABF-8E7258ED19EA}" srcOrd="2" destOrd="0" presId="urn:microsoft.com/office/officeart/2005/8/layout/process3"/>
    <dgm:cxn modelId="{AD6F8BEA-A939-6A48-AFE1-97472FD86116}" type="presParOf" srcId="{F9D319F7-B2F1-3A4E-9ABF-8E7258ED19EA}" destId="{7B7A3096-9FB0-8E41-BC4F-5C9DFE983428}" srcOrd="0" destOrd="0" presId="urn:microsoft.com/office/officeart/2005/8/layout/process3"/>
    <dgm:cxn modelId="{52281077-0987-D84C-A618-21E4457E8627}" type="presParOf" srcId="{F9D319F7-B2F1-3A4E-9ABF-8E7258ED19EA}" destId="{902FF490-C26E-FB43-BBF5-62168035B320}" srcOrd="1" destOrd="0" presId="urn:microsoft.com/office/officeart/2005/8/layout/process3"/>
    <dgm:cxn modelId="{30DFA389-3ED1-B344-BB63-E89A384E5699}" type="presParOf" srcId="{F9D319F7-B2F1-3A4E-9ABF-8E7258ED19EA}" destId="{172CA1E0-2047-2E4A-A68F-3EA55305B01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82C24-0389-4943-9D33-F8D2DEE7CAEA}">
      <dsp:nvSpPr>
        <dsp:cNvPr id="0" name=""/>
        <dsp:cNvSpPr/>
      </dsp:nvSpPr>
      <dsp:spPr>
        <a:xfrm>
          <a:off x="6444" y="362694"/>
          <a:ext cx="1926079" cy="1472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Century Gothic" panose="020B0502020202020204" pitchFamily="34" charset="0"/>
            </a:rPr>
            <a:t>Derive the W</a:t>
          </a:r>
          <a:r>
            <a:rPr lang="en-US" altLang="zh-CN" sz="1800" kern="1200" dirty="0">
              <a:latin typeface="Century Gothic" panose="020B0502020202020204" pitchFamily="34" charset="0"/>
            </a:rPr>
            <a:t>eek</a:t>
          </a:r>
          <a:r>
            <a:rPr lang="en-SG" altLang="zh-CN" sz="1800" kern="1200" dirty="0" err="1">
              <a:latin typeface="Century Gothic" panose="020B0502020202020204" pitchFamily="34" charset="0"/>
            </a:rPr>
            <a:t>ly</a:t>
          </a:r>
          <a:r>
            <a:rPr lang="en-SG" altLang="zh-CN" sz="1800" kern="1200" dirty="0">
              <a:latin typeface="Century Gothic" panose="020B0502020202020204" pitchFamily="34" charset="0"/>
            </a:rPr>
            <a:t> Usage Behaviour Map</a:t>
          </a:r>
          <a:endParaRPr lang="en-SG" sz="1800" kern="1200" dirty="0">
            <a:latin typeface="Century Gothic" panose="020B0502020202020204" pitchFamily="34" charset="0"/>
          </a:endParaRPr>
        </a:p>
      </dsp:txBody>
      <dsp:txXfrm>
        <a:off x="49564" y="405814"/>
        <a:ext cx="1839839" cy="1385969"/>
      </dsp:txXfrm>
    </dsp:sp>
    <dsp:sp modelId="{4F9BDEF4-37E1-46F3-9F05-0CF4EEA94EE9}">
      <dsp:nvSpPr>
        <dsp:cNvPr id="0" name=""/>
        <dsp:cNvSpPr/>
      </dsp:nvSpPr>
      <dsp:spPr>
        <a:xfrm>
          <a:off x="2125131" y="859965"/>
          <a:ext cx="408328" cy="477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2125131" y="955498"/>
        <a:ext cx="285830" cy="286601"/>
      </dsp:txXfrm>
    </dsp:sp>
    <dsp:sp modelId="{0C61C7C0-68F8-45A8-A750-AF6366CD5A39}">
      <dsp:nvSpPr>
        <dsp:cNvPr id="0" name=""/>
        <dsp:cNvSpPr/>
      </dsp:nvSpPr>
      <dsp:spPr>
        <a:xfrm>
          <a:off x="2702955" y="362694"/>
          <a:ext cx="1926079" cy="1472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Century Gothic" panose="020B0502020202020204" pitchFamily="34" charset="0"/>
            </a:rPr>
            <a:t>Add offset to form the Normal Usage Range</a:t>
          </a:r>
        </a:p>
      </dsp:txBody>
      <dsp:txXfrm>
        <a:off x="2746075" y="405814"/>
        <a:ext cx="1839839" cy="1385969"/>
      </dsp:txXfrm>
    </dsp:sp>
    <dsp:sp modelId="{1A9B8428-0049-4A82-BFF4-08221789F83E}">
      <dsp:nvSpPr>
        <dsp:cNvPr id="0" name=""/>
        <dsp:cNvSpPr/>
      </dsp:nvSpPr>
      <dsp:spPr>
        <a:xfrm>
          <a:off x="4821642" y="859965"/>
          <a:ext cx="408328" cy="4776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4821642" y="955498"/>
        <a:ext cx="285830" cy="286601"/>
      </dsp:txXfrm>
    </dsp:sp>
    <dsp:sp modelId="{B56A1EDE-7FA5-460B-BEE2-FA1606D538C3}">
      <dsp:nvSpPr>
        <dsp:cNvPr id="0" name=""/>
        <dsp:cNvSpPr/>
      </dsp:nvSpPr>
      <dsp:spPr>
        <a:xfrm>
          <a:off x="5399466" y="362694"/>
          <a:ext cx="1926079" cy="1472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latin typeface="Century Gothic" panose="020B0502020202020204" pitchFamily="34" charset="0"/>
            </a:rPr>
            <a:t>Compare the actual readings with the Normal Usage Range</a:t>
          </a:r>
        </a:p>
      </dsp:txBody>
      <dsp:txXfrm>
        <a:off x="5442586" y="405814"/>
        <a:ext cx="1839839" cy="1385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07756-E284-554E-84E2-8109B8AE2E70}">
      <dsp:nvSpPr>
        <dsp:cNvPr id="0" name=""/>
        <dsp:cNvSpPr/>
      </dsp:nvSpPr>
      <dsp:spPr>
        <a:xfrm>
          <a:off x="2902" y="17203"/>
          <a:ext cx="2491670" cy="1328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dirty="0">
              <a:latin typeface="Century Gothic" panose="020B0502020202020204" pitchFamily="34" charset="0"/>
            </a:rPr>
            <a:t>Prune the Malfunctioning readings</a:t>
          </a:r>
        </a:p>
      </dsp:txBody>
      <dsp:txXfrm>
        <a:off x="2902" y="17203"/>
        <a:ext cx="2491670" cy="885747"/>
      </dsp:txXfrm>
    </dsp:sp>
    <dsp:sp modelId="{84E94F68-0859-5D4A-B732-E1E43C2F4493}">
      <dsp:nvSpPr>
        <dsp:cNvPr id="0" name=""/>
        <dsp:cNvSpPr/>
      </dsp:nvSpPr>
      <dsp:spPr>
        <a:xfrm>
          <a:off x="513244" y="902950"/>
          <a:ext cx="2491670" cy="20482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Century Gothic" panose="020B0502020202020204" pitchFamily="34" charset="0"/>
            </a:rPr>
            <a:t>Smooth the spiking data</a:t>
          </a:r>
        </a:p>
        <a:p>
          <a:pPr marL="171450" lvl="1" indent="-171450" algn="l" defTabSz="755650">
            <a:lnSpc>
              <a:spcPct val="90000"/>
            </a:lnSpc>
            <a:spcBef>
              <a:spcPct val="0"/>
            </a:spcBef>
            <a:spcAft>
              <a:spcPct val="15000"/>
            </a:spcAft>
            <a:buChar char="•"/>
          </a:pPr>
          <a:r>
            <a:rPr lang="en-GB" sz="1700" kern="1200" dirty="0">
              <a:latin typeface="Century Gothic" panose="020B0502020202020204" pitchFamily="34" charset="0"/>
            </a:rPr>
            <a:t>Correct the decreasing data</a:t>
          </a:r>
        </a:p>
      </dsp:txBody>
      <dsp:txXfrm>
        <a:off x="573236" y="962942"/>
        <a:ext cx="2371686" cy="1928303"/>
      </dsp:txXfrm>
    </dsp:sp>
    <dsp:sp modelId="{897E7ACD-F4D7-964E-B24A-3C13156367A7}">
      <dsp:nvSpPr>
        <dsp:cNvPr id="0" name=""/>
        <dsp:cNvSpPr/>
      </dsp:nvSpPr>
      <dsp:spPr>
        <a:xfrm>
          <a:off x="2872301" y="149899"/>
          <a:ext cx="800783" cy="6203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872301" y="273970"/>
        <a:ext cx="614677" cy="372211"/>
      </dsp:txXfrm>
    </dsp:sp>
    <dsp:sp modelId="{902FF490-C26E-FB43-BBF5-62168035B320}">
      <dsp:nvSpPr>
        <dsp:cNvPr id="0" name=""/>
        <dsp:cNvSpPr/>
      </dsp:nvSpPr>
      <dsp:spPr>
        <a:xfrm>
          <a:off x="4005485" y="17203"/>
          <a:ext cx="2491670" cy="1328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GB" sz="1700" kern="1200" dirty="0">
              <a:latin typeface="Century Gothic" panose="020B0502020202020204" pitchFamily="34" charset="0"/>
            </a:rPr>
            <a:t>Calculate the </a:t>
          </a:r>
          <a:r>
            <a:rPr lang="en-GB" sz="1700" kern="1200" dirty="0">
              <a:solidFill>
                <a:srgbClr val="FFC000"/>
              </a:solidFill>
              <a:latin typeface="Century Gothic" panose="020B0502020202020204" pitchFamily="34" charset="0"/>
            </a:rPr>
            <a:t>hourly readings</a:t>
          </a:r>
          <a:r>
            <a:rPr lang="en-GB" sz="1700" kern="1200" dirty="0">
              <a:latin typeface="Century Gothic" panose="020B0502020202020204" pitchFamily="34" charset="0"/>
            </a:rPr>
            <a:t> for each user</a:t>
          </a:r>
        </a:p>
      </dsp:txBody>
      <dsp:txXfrm>
        <a:off x="4005485" y="17203"/>
        <a:ext cx="2491670" cy="885747"/>
      </dsp:txXfrm>
    </dsp:sp>
    <dsp:sp modelId="{172CA1E0-2047-2E4A-A68F-3EA55305B019}">
      <dsp:nvSpPr>
        <dsp:cNvPr id="0" name=""/>
        <dsp:cNvSpPr/>
      </dsp:nvSpPr>
      <dsp:spPr>
        <a:xfrm>
          <a:off x="4515828" y="902950"/>
          <a:ext cx="2491670" cy="20482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latin typeface="Century Gothic" panose="020B0502020202020204" pitchFamily="34" charset="0"/>
            </a:rPr>
            <a:t>Exceed threshold by seconds or minutes: user may use gas normally</a:t>
          </a:r>
        </a:p>
        <a:p>
          <a:pPr marL="171450" lvl="1" indent="-171450" algn="l" defTabSz="755650">
            <a:lnSpc>
              <a:spcPct val="90000"/>
            </a:lnSpc>
            <a:spcBef>
              <a:spcPct val="0"/>
            </a:spcBef>
            <a:spcAft>
              <a:spcPct val="15000"/>
            </a:spcAft>
            <a:buChar char="•"/>
          </a:pPr>
          <a:r>
            <a:rPr lang="en-GB" sz="1700" kern="1200" dirty="0">
              <a:latin typeface="Century Gothic" panose="020B0502020202020204" pitchFamily="34" charset="0"/>
            </a:rPr>
            <a:t>Exceed threshold by day: slow alarm</a:t>
          </a:r>
        </a:p>
      </dsp:txBody>
      <dsp:txXfrm>
        <a:off x="4575820" y="962942"/>
        <a:ext cx="2371686" cy="19283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9A6249D-42CB-445D-8373-CB6792E552BA}"/>
              </a:ext>
            </a:extLst>
          </p:cNvPr>
          <p:cNvSpPr>
            <a:spLocks noGrp="1" noChangeArrowheads="1"/>
          </p:cNvSpPr>
          <p:nvPr>
            <p:ph type="hdr" sz="quarter"/>
          </p:nvPr>
        </p:nvSpPr>
        <p:spPr bwMode="auto">
          <a:xfrm>
            <a:off x="0" y="0"/>
            <a:ext cx="2922588" cy="493713"/>
          </a:xfrm>
          <a:prstGeom prst="rect">
            <a:avLst/>
          </a:prstGeom>
          <a:noFill/>
          <a:ln w="9525">
            <a:noFill/>
            <a:miter lim="800000"/>
            <a:headEnd/>
            <a:tailEnd/>
          </a:ln>
        </p:spPr>
        <p:txBody>
          <a:bodyPr vert="horz" wrap="square" lIns="90452" tIns="45227" rIns="90452" bIns="45227" numCol="1" anchor="t" anchorCtr="0" compatLnSpc="1">
            <a:prstTxWarp prst="textNoShape">
              <a:avLst/>
            </a:prstTxWarp>
          </a:bodyPr>
          <a:lstStyle>
            <a:lvl1pPr defTabSz="904875" eaLnBrk="1" hangingPunct="1">
              <a:defRPr sz="1200">
                <a:latin typeface="Arial" charset="0"/>
                <a:ea typeface="+mn-ea"/>
                <a:cs typeface="Arial" charset="0"/>
              </a:defRPr>
            </a:lvl1pPr>
          </a:lstStyle>
          <a:p>
            <a:pPr>
              <a:defRPr/>
            </a:pPr>
            <a:endParaRPr lang="en-US"/>
          </a:p>
        </p:txBody>
      </p:sp>
      <p:sp>
        <p:nvSpPr>
          <p:cNvPr id="66563" name="Rectangle 3">
            <a:extLst>
              <a:ext uri="{FF2B5EF4-FFF2-40B4-BE49-F238E27FC236}">
                <a16:creationId xmlns:a16="http://schemas.microsoft.com/office/drawing/2014/main" id="{1CE9D145-78FE-4CF1-A163-0EB328CEF2C6}"/>
              </a:ext>
            </a:extLst>
          </p:cNvPr>
          <p:cNvSpPr>
            <a:spLocks noGrp="1" noChangeArrowheads="1"/>
          </p:cNvSpPr>
          <p:nvPr>
            <p:ph type="dt" sz="quarter" idx="1"/>
          </p:nvPr>
        </p:nvSpPr>
        <p:spPr bwMode="auto">
          <a:xfrm>
            <a:off x="3819525" y="0"/>
            <a:ext cx="2922588" cy="493713"/>
          </a:xfrm>
          <a:prstGeom prst="rect">
            <a:avLst/>
          </a:prstGeom>
          <a:noFill/>
          <a:ln w="9525">
            <a:noFill/>
            <a:miter lim="800000"/>
            <a:headEnd/>
            <a:tailEnd/>
          </a:ln>
        </p:spPr>
        <p:txBody>
          <a:bodyPr vert="horz" wrap="square" lIns="90452" tIns="45227" rIns="90452" bIns="45227" numCol="1" anchor="t" anchorCtr="0" compatLnSpc="1">
            <a:prstTxWarp prst="textNoShape">
              <a:avLst/>
            </a:prstTxWarp>
          </a:bodyPr>
          <a:lstStyle>
            <a:lvl1pPr algn="r" defTabSz="904875" eaLnBrk="1" hangingPunct="1">
              <a:defRPr sz="1200">
                <a:latin typeface="Arial" charset="0"/>
                <a:ea typeface="+mn-ea"/>
                <a:cs typeface="Arial" charset="0"/>
              </a:defRPr>
            </a:lvl1pPr>
          </a:lstStyle>
          <a:p>
            <a:pPr>
              <a:defRPr/>
            </a:pPr>
            <a:endParaRPr lang="en-US"/>
          </a:p>
        </p:txBody>
      </p:sp>
      <p:sp>
        <p:nvSpPr>
          <p:cNvPr id="66564" name="Rectangle 4">
            <a:extLst>
              <a:ext uri="{FF2B5EF4-FFF2-40B4-BE49-F238E27FC236}">
                <a16:creationId xmlns:a16="http://schemas.microsoft.com/office/drawing/2014/main" id="{6D1FE0AD-699E-4D64-BD6A-37DF26366C3B}"/>
              </a:ext>
            </a:extLst>
          </p:cNvPr>
          <p:cNvSpPr>
            <a:spLocks noGrp="1" noChangeArrowheads="1"/>
          </p:cNvSpPr>
          <p:nvPr>
            <p:ph type="ftr" sz="quarter" idx="2"/>
          </p:nvPr>
        </p:nvSpPr>
        <p:spPr bwMode="auto">
          <a:xfrm>
            <a:off x="0" y="9378950"/>
            <a:ext cx="2922588" cy="493713"/>
          </a:xfrm>
          <a:prstGeom prst="rect">
            <a:avLst/>
          </a:prstGeom>
          <a:noFill/>
          <a:ln w="9525">
            <a:noFill/>
            <a:miter lim="800000"/>
            <a:headEnd/>
            <a:tailEnd/>
          </a:ln>
        </p:spPr>
        <p:txBody>
          <a:bodyPr vert="horz" wrap="square" lIns="90452" tIns="45227" rIns="90452" bIns="45227" numCol="1" anchor="b" anchorCtr="0" compatLnSpc="1">
            <a:prstTxWarp prst="textNoShape">
              <a:avLst/>
            </a:prstTxWarp>
          </a:bodyPr>
          <a:lstStyle>
            <a:lvl1pPr defTabSz="904875" eaLnBrk="1" hangingPunct="1">
              <a:defRPr sz="1200">
                <a:latin typeface="Arial" charset="0"/>
                <a:ea typeface="+mn-ea"/>
                <a:cs typeface="Arial" charset="0"/>
              </a:defRPr>
            </a:lvl1pPr>
          </a:lstStyle>
          <a:p>
            <a:pPr>
              <a:defRPr/>
            </a:pPr>
            <a:endParaRPr lang="en-US"/>
          </a:p>
        </p:txBody>
      </p:sp>
      <p:sp>
        <p:nvSpPr>
          <p:cNvPr id="66565" name="Rectangle 5">
            <a:extLst>
              <a:ext uri="{FF2B5EF4-FFF2-40B4-BE49-F238E27FC236}">
                <a16:creationId xmlns:a16="http://schemas.microsoft.com/office/drawing/2014/main" id="{ECA7B005-38AB-4955-8158-E65F80241EC3}"/>
              </a:ext>
            </a:extLst>
          </p:cNvPr>
          <p:cNvSpPr>
            <a:spLocks noGrp="1" noChangeArrowheads="1"/>
          </p:cNvSpPr>
          <p:nvPr>
            <p:ph type="sldNum" sz="quarter" idx="3"/>
          </p:nvPr>
        </p:nvSpPr>
        <p:spPr bwMode="auto">
          <a:xfrm>
            <a:off x="3819525" y="9378950"/>
            <a:ext cx="2922588" cy="493713"/>
          </a:xfrm>
          <a:prstGeom prst="rect">
            <a:avLst/>
          </a:prstGeom>
          <a:noFill/>
          <a:ln w="9525">
            <a:noFill/>
            <a:miter lim="800000"/>
            <a:headEnd/>
            <a:tailEnd/>
          </a:ln>
        </p:spPr>
        <p:txBody>
          <a:bodyPr vert="horz" wrap="square" lIns="90452" tIns="45227" rIns="90452" bIns="45227" numCol="1" anchor="b" anchorCtr="0" compatLnSpc="1">
            <a:prstTxWarp prst="textNoShape">
              <a:avLst/>
            </a:prstTxWarp>
          </a:bodyPr>
          <a:lstStyle>
            <a:lvl1pPr algn="r" defTabSz="904875" eaLnBrk="1" hangingPunct="1">
              <a:defRPr sz="1200">
                <a:latin typeface="Arial" panose="020B0604020202020204" pitchFamily="34" charset="0"/>
                <a:cs typeface="Arial" panose="020B0604020202020204" pitchFamily="34" charset="0"/>
              </a:defRPr>
            </a:lvl1pPr>
          </a:lstStyle>
          <a:p>
            <a:pPr>
              <a:defRPr/>
            </a:pPr>
            <a:fld id="{1E239370-0E3E-47E4-84FF-5FB9AA8F3E0B}"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1EF97E0-29E5-4D23-8EAD-FAF9CBB72631}"/>
              </a:ext>
            </a:extLst>
          </p:cNvPr>
          <p:cNvSpPr>
            <a:spLocks noGrp="1" noChangeArrowheads="1"/>
          </p:cNvSpPr>
          <p:nvPr>
            <p:ph type="hdr" sz="quarter"/>
          </p:nvPr>
        </p:nvSpPr>
        <p:spPr bwMode="auto">
          <a:xfrm>
            <a:off x="0" y="0"/>
            <a:ext cx="2922588" cy="493713"/>
          </a:xfrm>
          <a:prstGeom prst="rect">
            <a:avLst/>
          </a:prstGeom>
          <a:noFill/>
          <a:ln w="9525">
            <a:noFill/>
            <a:miter lim="800000"/>
            <a:headEnd/>
            <a:tailEnd/>
          </a:ln>
        </p:spPr>
        <p:txBody>
          <a:bodyPr vert="horz" wrap="square" lIns="90452" tIns="45227" rIns="90452" bIns="45227" numCol="1" anchor="t" anchorCtr="0" compatLnSpc="1">
            <a:prstTxWarp prst="textNoShape">
              <a:avLst/>
            </a:prstTxWarp>
          </a:bodyPr>
          <a:lstStyle>
            <a:lvl1pPr defTabSz="904875" eaLnBrk="1" hangingPunct="1">
              <a:defRPr sz="1200">
                <a:latin typeface="Arial" charset="0"/>
                <a:ea typeface="+mn-ea"/>
                <a:cs typeface="Arial" charset="0"/>
              </a:defRPr>
            </a:lvl1pPr>
          </a:lstStyle>
          <a:p>
            <a:pPr>
              <a:defRPr/>
            </a:pPr>
            <a:endParaRPr lang="en-US"/>
          </a:p>
        </p:txBody>
      </p:sp>
      <p:sp>
        <p:nvSpPr>
          <p:cNvPr id="5123" name="Rectangle 3">
            <a:extLst>
              <a:ext uri="{FF2B5EF4-FFF2-40B4-BE49-F238E27FC236}">
                <a16:creationId xmlns:a16="http://schemas.microsoft.com/office/drawing/2014/main" id="{6E2A0FC7-5E04-4B1E-BBB0-A1589C5FBBE6}"/>
              </a:ext>
            </a:extLst>
          </p:cNvPr>
          <p:cNvSpPr>
            <a:spLocks noGrp="1" noChangeArrowheads="1"/>
          </p:cNvSpPr>
          <p:nvPr>
            <p:ph type="dt" idx="1"/>
          </p:nvPr>
        </p:nvSpPr>
        <p:spPr bwMode="auto">
          <a:xfrm>
            <a:off x="3819525" y="0"/>
            <a:ext cx="2922588" cy="493713"/>
          </a:xfrm>
          <a:prstGeom prst="rect">
            <a:avLst/>
          </a:prstGeom>
          <a:noFill/>
          <a:ln w="9525">
            <a:noFill/>
            <a:miter lim="800000"/>
            <a:headEnd/>
            <a:tailEnd/>
          </a:ln>
        </p:spPr>
        <p:txBody>
          <a:bodyPr vert="horz" wrap="square" lIns="90452" tIns="45227" rIns="90452" bIns="45227" numCol="1" anchor="t" anchorCtr="0" compatLnSpc="1">
            <a:prstTxWarp prst="textNoShape">
              <a:avLst/>
            </a:prstTxWarp>
          </a:bodyPr>
          <a:lstStyle>
            <a:lvl1pPr algn="r" defTabSz="904875" eaLnBrk="1" hangingPunct="1">
              <a:defRPr sz="1200">
                <a:latin typeface="Arial" charset="0"/>
                <a:ea typeface="+mn-ea"/>
                <a:cs typeface="Arial" charset="0"/>
              </a:defRPr>
            </a:lvl1pPr>
          </a:lstStyle>
          <a:p>
            <a:pPr>
              <a:defRPr/>
            </a:pPr>
            <a:endParaRPr lang="en-US"/>
          </a:p>
        </p:txBody>
      </p:sp>
      <p:sp>
        <p:nvSpPr>
          <p:cNvPr id="63492" name="Rectangle 4">
            <a:extLst>
              <a:ext uri="{FF2B5EF4-FFF2-40B4-BE49-F238E27FC236}">
                <a16:creationId xmlns:a16="http://schemas.microsoft.com/office/drawing/2014/main" id="{10C95B10-CF11-46B6-81AA-E0394B646206}"/>
              </a:ext>
            </a:extLst>
          </p:cNvPr>
          <p:cNvSpPr>
            <a:spLocks noGrp="1" noRot="1" noChangeAspect="1" noChangeArrowheads="1" noTextEdit="1"/>
          </p:cNvSpPr>
          <p:nvPr>
            <p:ph type="sldImg" idx="2"/>
          </p:nvPr>
        </p:nvSpPr>
        <p:spPr bwMode="auto">
          <a:xfrm>
            <a:off x="904875" y="739775"/>
            <a:ext cx="4935538" cy="3703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F7A30D4C-0BF1-4072-9779-E963C64D7E0A}"/>
              </a:ext>
            </a:extLst>
          </p:cNvPr>
          <p:cNvSpPr>
            <a:spLocks noGrp="1" noChangeArrowheads="1"/>
          </p:cNvSpPr>
          <p:nvPr>
            <p:ph type="body" sz="quarter" idx="3"/>
          </p:nvPr>
        </p:nvSpPr>
        <p:spPr bwMode="auto">
          <a:xfrm>
            <a:off x="898525" y="4689475"/>
            <a:ext cx="4945063" cy="4443413"/>
          </a:xfrm>
          <a:prstGeom prst="rect">
            <a:avLst/>
          </a:prstGeom>
          <a:noFill/>
          <a:ln w="9525">
            <a:noFill/>
            <a:miter lim="800000"/>
            <a:headEnd/>
            <a:tailEnd/>
          </a:ln>
        </p:spPr>
        <p:txBody>
          <a:bodyPr vert="horz" wrap="square" lIns="90452" tIns="45227" rIns="90452" bIns="452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CE66E17F-9FBD-4240-BEBF-B15431780860}"/>
              </a:ext>
            </a:extLst>
          </p:cNvPr>
          <p:cNvSpPr>
            <a:spLocks noGrp="1" noChangeArrowheads="1"/>
          </p:cNvSpPr>
          <p:nvPr>
            <p:ph type="ftr" sz="quarter" idx="4"/>
          </p:nvPr>
        </p:nvSpPr>
        <p:spPr bwMode="auto">
          <a:xfrm>
            <a:off x="0" y="9378950"/>
            <a:ext cx="2922588" cy="493713"/>
          </a:xfrm>
          <a:prstGeom prst="rect">
            <a:avLst/>
          </a:prstGeom>
          <a:noFill/>
          <a:ln w="9525">
            <a:noFill/>
            <a:miter lim="800000"/>
            <a:headEnd/>
            <a:tailEnd/>
          </a:ln>
        </p:spPr>
        <p:txBody>
          <a:bodyPr vert="horz" wrap="square" lIns="90452" tIns="45227" rIns="90452" bIns="45227" numCol="1" anchor="b" anchorCtr="0" compatLnSpc="1">
            <a:prstTxWarp prst="textNoShape">
              <a:avLst/>
            </a:prstTxWarp>
          </a:bodyPr>
          <a:lstStyle>
            <a:lvl1pPr defTabSz="904875" eaLnBrk="1" hangingPunct="1">
              <a:defRPr sz="1200">
                <a:latin typeface="Arial" charset="0"/>
                <a:ea typeface="+mn-ea"/>
                <a:cs typeface="Arial" charset="0"/>
              </a:defRPr>
            </a:lvl1pPr>
          </a:lstStyle>
          <a:p>
            <a:pPr>
              <a:defRPr/>
            </a:pPr>
            <a:endParaRPr lang="en-US"/>
          </a:p>
        </p:txBody>
      </p:sp>
      <p:sp>
        <p:nvSpPr>
          <p:cNvPr id="5127" name="Rectangle 7">
            <a:extLst>
              <a:ext uri="{FF2B5EF4-FFF2-40B4-BE49-F238E27FC236}">
                <a16:creationId xmlns:a16="http://schemas.microsoft.com/office/drawing/2014/main" id="{01B23334-92BD-414D-843B-1EE61523409B}"/>
              </a:ext>
            </a:extLst>
          </p:cNvPr>
          <p:cNvSpPr>
            <a:spLocks noGrp="1" noChangeArrowheads="1"/>
          </p:cNvSpPr>
          <p:nvPr>
            <p:ph type="sldNum" sz="quarter" idx="5"/>
          </p:nvPr>
        </p:nvSpPr>
        <p:spPr bwMode="auto">
          <a:xfrm>
            <a:off x="3819525" y="9378950"/>
            <a:ext cx="2922588" cy="493713"/>
          </a:xfrm>
          <a:prstGeom prst="rect">
            <a:avLst/>
          </a:prstGeom>
          <a:noFill/>
          <a:ln w="9525">
            <a:noFill/>
            <a:miter lim="800000"/>
            <a:headEnd/>
            <a:tailEnd/>
          </a:ln>
        </p:spPr>
        <p:txBody>
          <a:bodyPr vert="horz" wrap="square" lIns="90452" tIns="45227" rIns="90452" bIns="45227" numCol="1" anchor="b" anchorCtr="0" compatLnSpc="1">
            <a:prstTxWarp prst="textNoShape">
              <a:avLst/>
            </a:prstTxWarp>
          </a:bodyPr>
          <a:lstStyle>
            <a:lvl1pPr algn="r" defTabSz="904875" eaLnBrk="1" hangingPunct="1">
              <a:defRPr sz="1200">
                <a:latin typeface="Arial" panose="020B0604020202020204" pitchFamily="34" charset="0"/>
                <a:cs typeface="Arial" panose="020B0604020202020204" pitchFamily="34" charset="0"/>
              </a:defRPr>
            </a:lvl1pPr>
          </a:lstStyle>
          <a:p>
            <a:pPr>
              <a:defRPr/>
            </a:pPr>
            <a:fld id="{7743A6D8-FEB3-4DFE-A486-84E7370AF0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In this project, our group proposed two ideas: 1. Real-time Gas Leakage Detection, and 2. User behavior model clustering. The gas supplier can take advantage of these two evaluations to better supply gas to users and gain more knowledge from the users' </a:t>
            </a:r>
            <a:r>
              <a:rPr lang="en-US" b="0" i="0" dirty="0" err="1">
                <a:solidFill>
                  <a:srgbClr val="000000"/>
                </a:solidFill>
                <a:effectLst/>
                <a:latin typeface="Helvetica Neue"/>
              </a:rPr>
              <a:t>behaviours</a:t>
            </a:r>
            <a:r>
              <a:rPr lang="en-US" b="0" i="0" dirty="0">
                <a:solidFill>
                  <a:srgbClr val="000000"/>
                </a:solidFill>
                <a:effectLst/>
                <a:latin typeface="Helvetica Neue"/>
              </a:rPr>
              <a:t>. </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653341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B153D845-E746-4616-85F6-F09F83ACFBF6}"/>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EE04AF65-44F4-4467-94EE-199C0A3136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cs typeface="Arial" panose="020B0604020202020204" pitchFamily="34" charset="0"/>
              </a:rPr>
              <a:t>Suspicious</a:t>
            </a:r>
          </a:p>
        </p:txBody>
      </p:sp>
      <p:sp>
        <p:nvSpPr>
          <p:cNvPr id="67588" name="Slide Number Placeholder 3">
            <a:extLst>
              <a:ext uri="{FF2B5EF4-FFF2-40B4-BE49-F238E27FC236}">
                <a16:creationId xmlns:a16="http://schemas.microsoft.com/office/drawing/2014/main" id="{B1037F5D-932E-426D-A00A-52346DDEA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B1563089-0C3E-4555-858B-D1E022B5F9D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895DA1C-856F-4360-B393-0FCA4CA4FA08}"/>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C7C50818-B4A1-400A-A93D-2B1F557B38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a:latin typeface="Arial" panose="020B0604020202020204" pitchFamily="34" charset="0"/>
              <a:cs typeface="Arial" panose="020B0604020202020204" pitchFamily="34" charset="0"/>
            </a:endParaRPr>
          </a:p>
        </p:txBody>
      </p:sp>
      <p:sp>
        <p:nvSpPr>
          <p:cNvPr id="69636" name="Slide Number Placeholder 3">
            <a:extLst>
              <a:ext uri="{FF2B5EF4-FFF2-40B4-BE49-F238E27FC236}">
                <a16:creationId xmlns:a16="http://schemas.microsoft.com/office/drawing/2014/main" id="{090ABAC3-9558-4B4B-9444-0D7A99E78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0A62965C-142B-40B4-B8E2-49AE692A116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5F780851-0204-46C5-BF9B-687DE7414AC0}"/>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F40C179D-7401-4360-AEA0-1C9D5D7CA8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dirty="0">
                <a:latin typeface="Arial" panose="020B0604020202020204" pitchFamily="34" charset="0"/>
                <a:cs typeface="Arial" panose="020B0604020202020204" pitchFamily="34" charset="0"/>
              </a:rPr>
              <a:t>Failed for 3 continuous hours check</a:t>
            </a:r>
          </a:p>
        </p:txBody>
      </p:sp>
      <p:sp>
        <p:nvSpPr>
          <p:cNvPr id="71684" name="Slide Number Placeholder 3">
            <a:extLst>
              <a:ext uri="{FF2B5EF4-FFF2-40B4-BE49-F238E27FC236}">
                <a16:creationId xmlns:a16="http://schemas.microsoft.com/office/drawing/2014/main" id="{674C44A0-613C-488E-95BF-E61D76EC75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A6DDC490-01D6-4EF2-B8A9-D126B27F351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93211525-E183-4BD0-9F23-6286B2BAFC02}"/>
              </a:ext>
            </a:extLst>
          </p:cNvPr>
          <p:cNvSpPr>
            <a:spLocks noGrp="1" noRot="1" noChangeAspect="1" noChangeArrowheads="1" noTextEdit="1"/>
          </p:cNvSpPr>
          <p:nvPr>
            <p:ph type="sldImg"/>
          </p:nvPr>
        </p:nvSpPr>
        <p:spPr>
          <a:ln/>
        </p:spPr>
      </p:sp>
      <p:sp>
        <p:nvSpPr>
          <p:cNvPr id="74755" name="Notes Placeholder 2">
            <a:extLst>
              <a:ext uri="{FF2B5EF4-FFF2-40B4-BE49-F238E27FC236}">
                <a16:creationId xmlns:a16="http://schemas.microsoft.com/office/drawing/2014/main" id="{AE7462DD-DC8E-49B5-8FAC-026255DE61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dirty="0">
              <a:latin typeface="Arial" panose="020B0604020202020204" pitchFamily="34" charset="0"/>
              <a:cs typeface="Arial" panose="020B0604020202020204" pitchFamily="34" charset="0"/>
            </a:endParaRPr>
          </a:p>
        </p:txBody>
      </p:sp>
      <p:sp>
        <p:nvSpPr>
          <p:cNvPr id="74756" name="Slide Number Placeholder 3">
            <a:extLst>
              <a:ext uri="{FF2B5EF4-FFF2-40B4-BE49-F238E27FC236}">
                <a16:creationId xmlns:a16="http://schemas.microsoft.com/office/drawing/2014/main" id="{5731F768-FDD4-4FA1-8D0B-E07EC50570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4F1EA16B-1AE2-4E6A-A9EA-20D1035FAD5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6F2533F-13DF-4077-A853-34BF81CF3CE7}"/>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1A9FD780-6AB2-4CD0-866B-6209B32516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latin typeface="Arial" panose="020B0604020202020204" pitchFamily="34" charset="0"/>
              <a:cs typeface="Arial" panose="020B0604020202020204" pitchFamily="34" charset="0"/>
            </a:endParaRPr>
          </a:p>
        </p:txBody>
      </p:sp>
      <p:sp>
        <p:nvSpPr>
          <p:cNvPr id="76804" name="Slide Number Placeholder 3">
            <a:extLst>
              <a:ext uri="{FF2B5EF4-FFF2-40B4-BE49-F238E27FC236}">
                <a16:creationId xmlns:a16="http://schemas.microsoft.com/office/drawing/2014/main" id="{68D64E29-9070-491A-A11E-51AB122EE6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B003DCAD-FDFF-45D4-86C6-FAC374A3E0B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02BBD70F-7705-408E-8A39-ACA87436784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55185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02BBD70F-7705-408E-8A39-ACA87436784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05865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C5ABD143-5E97-44FB-9549-9DE4845694C7}"/>
              </a:ext>
            </a:extLst>
          </p:cNvPr>
          <p:cNvSpPr>
            <a:spLocks noGrp="1" noRot="1" noChangeAspect="1" noChangeArrowheads="1" noTextEdit="1"/>
          </p:cNvSpPr>
          <p:nvPr>
            <p:ph type="sldImg"/>
          </p:nvPr>
        </p:nvSpPr>
        <p:spPr>
          <a:ln/>
        </p:spPr>
      </p:sp>
      <p:sp>
        <p:nvSpPr>
          <p:cNvPr id="80899" name="Notes Placeholder 2">
            <a:extLst>
              <a:ext uri="{FF2B5EF4-FFF2-40B4-BE49-F238E27FC236}">
                <a16:creationId xmlns:a16="http://schemas.microsoft.com/office/drawing/2014/main" id="{2FA2A91F-2423-47A0-ADD3-D441869C9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dirty="0">
              <a:latin typeface="Arial" panose="020B0604020202020204" pitchFamily="34" charset="0"/>
              <a:cs typeface="Arial" panose="020B0604020202020204" pitchFamily="34" charset="0"/>
            </a:endParaRPr>
          </a:p>
        </p:txBody>
      </p:sp>
      <p:sp>
        <p:nvSpPr>
          <p:cNvPr id="80900" name="Slide Number Placeholder 3">
            <a:extLst>
              <a:ext uri="{FF2B5EF4-FFF2-40B4-BE49-F238E27FC236}">
                <a16:creationId xmlns:a16="http://schemas.microsoft.com/office/drawing/2014/main" id="{5E2DF5B2-B021-48C0-955C-D73BBC2884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3030D57D-394D-4984-B586-52650F7F618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40979511-3085-4BB2-A4B5-B9A3E97E658F}"/>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905E968D-CBA9-40EF-95C1-A56AB8F956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67588" name="Slide Number Placeholder 3">
            <a:extLst>
              <a:ext uri="{FF2B5EF4-FFF2-40B4-BE49-F238E27FC236}">
                <a16:creationId xmlns:a16="http://schemas.microsoft.com/office/drawing/2014/main" id="{A412D517-6502-47C3-96B3-78E9C1D45DF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20CF6439-CB38-404C-B3B0-40BA22F22157}" type="slidenum">
              <a:rPr lang="en-US" altLang="en-US" sz="1200" smtClean="0">
                <a:latin typeface="Arial" panose="020B0604020202020204" pitchFamily="34" charset="0"/>
              </a:rPr>
              <a:pPr/>
              <a:t>21</a:t>
            </a:fld>
            <a:endParaRPr lang="en-US" altLang="en-US" sz="12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A1B769D4-10D4-4C31-A8CC-5D56BB4741EE}"/>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E9DE4F92-F00B-4B2C-A98D-95B9A4C298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69636" name="Slide Number Placeholder 3">
            <a:extLst>
              <a:ext uri="{FF2B5EF4-FFF2-40B4-BE49-F238E27FC236}">
                <a16:creationId xmlns:a16="http://schemas.microsoft.com/office/drawing/2014/main" id="{28C5D174-8EC6-40CD-A5D0-1B5B8C59C2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80CD8E61-8B5E-441C-A586-041F93DD1942}" type="slidenum">
              <a:rPr lang="en-US" altLang="en-US" sz="1200" smtClean="0">
                <a:latin typeface="Arial" panose="020B0604020202020204" pitchFamily="34" charset="0"/>
              </a:rPr>
              <a:pPr/>
              <a:t>22</a:t>
            </a:fld>
            <a:endParaRPr lang="en-US"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In the following sections, we will introduce each parts by Motivation, Objective, Assumption, Methodology, Results and Discussion, and Conclusion.</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72339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D7D724B2-0256-4537-85C6-595049066228}"/>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E842EAA9-C85B-4C30-B1E6-26A0E52CCC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71684" name="Slide Number Placeholder 3">
            <a:extLst>
              <a:ext uri="{FF2B5EF4-FFF2-40B4-BE49-F238E27FC236}">
                <a16:creationId xmlns:a16="http://schemas.microsoft.com/office/drawing/2014/main" id="{C32122A9-89BB-4D54-AFE9-36E95590EB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E44CE6D0-76A8-4323-AD47-15BEA901CE18}" type="slidenum">
              <a:rPr lang="en-US" altLang="en-US" sz="1200" smtClean="0">
                <a:latin typeface="Arial" panose="020B0604020202020204" pitchFamily="34" charset="0"/>
              </a:rPr>
              <a:pPr/>
              <a:t>23</a:t>
            </a:fld>
            <a:endParaRPr lang="en-US"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0BA0F105-5C0A-4284-BA40-75F9A76FEDB9}"/>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214C9673-5142-44A3-A212-7961734118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cs typeface="Arial" panose="020B0604020202020204" pitchFamily="34" charset="0"/>
            </a:endParaRPr>
          </a:p>
        </p:txBody>
      </p:sp>
      <p:sp>
        <p:nvSpPr>
          <p:cNvPr id="73732" name="Slide Number Placeholder 3">
            <a:extLst>
              <a:ext uri="{FF2B5EF4-FFF2-40B4-BE49-F238E27FC236}">
                <a16:creationId xmlns:a16="http://schemas.microsoft.com/office/drawing/2014/main" id="{EA9F4F58-550D-47B1-9762-FA5AC3BEE9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DB7050FD-0A53-4E63-B9A6-572CCC025BB6}" type="slidenum">
              <a:rPr lang="en-US" altLang="en-US" sz="1200" smtClean="0">
                <a:latin typeface="Arial" panose="020B0604020202020204" pitchFamily="34" charset="0"/>
              </a:rPr>
              <a:pPr/>
              <a:t>24</a:t>
            </a:fld>
            <a:endParaRPr lang="en-US" altLang="en-US" sz="12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13E8FE1-7CAE-48CC-8EF2-F06294FA8513}"/>
              </a:ext>
            </a:extLst>
          </p:cNvPr>
          <p:cNvSpPr>
            <a:spLocks noGrp="1" noRot="1" noChangeAspect="1" noChangeArrowheads="1" noTextEdit="1"/>
          </p:cNvSpPr>
          <p:nvPr>
            <p:ph type="sldImg"/>
          </p:nvPr>
        </p:nvSpPr>
        <p:spPr>
          <a:ln/>
        </p:spPr>
      </p:sp>
      <p:sp>
        <p:nvSpPr>
          <p:cNvPr id="75779" name="Notes Placeholder 2">
            <a:extLst>
              <a:ext uri="{FF2B5EF4-FFF2-40B4-BE49-F238E27FC236}">
                <a16:creationId xmlns:a16="http://schemas.microsoft.com/office/drawing/2014/main" id="{B68F2519-AA3F-48DA-87F5-4C8D09383D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Next, we will use K-means and GMM method to achieve cluster on gas meter.</a:t>
            </a:r>
          </a:p>
          <a:p>
            <a:r>
              <a:rPr lang="en-US" altLang="en-US" sz="1200" dirty="0">
                <a:solidFill>
                  <a:schemeClr val="bg1"/>
                </a:solidFill>
                <a:latin typeface="Frutiger LT 55 Roman" pitchFamily="34" charset="0"/>
              </a:rPr>
              <a:t>It’s important to choose an proper K value for k-means and components number for GMM.</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In order to achieve proper clusters effectively, we will only use data in one certain month for clustering.</a:t>
            </a:r>
          </a:p>
          <a:p>
            <a:r>
              <a:rPr lang="en-US" altLang="en-US" dirty="0">
                <a:latin typeface="Arial" panose="020B0604020202020204" pitchFamily="34" charset="0"/>
                <a:cs typeface="Arial" panose="020B0604020202020204" pitchFamily="34" charset="0"/>
              </a:rPr>
              <a:t>As we know, usually the gas fee is paid once per month, so monthly total gas consumption can provide a reference to enable gas tiered pricing, to chose data over one month is reasonable. </a:t>
            </a:r>
          </a:p>
          <a:p>
            <a:r>
              <a:rPr lang="en-US" altLang="en-US" dirty="0">
                <a:latin typeface="Arial" panose="020B0604020202020204" pitchFamily="34" charset="0"/>
                <a:cs typeface="Arial" panose="020B0604020202020204" pitchFamily="34" charset="0"/>
              </a:rPr>
              <a:t>In addition, we want to investigate the user's gas usage habit, so the data variation in one certain month should be able to represent the variation trend in other months.</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Why we set k and GMM component as 4?</a:t>
            </a:r>
          </a:p>
          <a:p>
            <a:r>
              <a:rPr lang="en-US" altLang="en-US" dirty="0">
                <a:latin typeface="Arial" panose="020B0604020202020204" pitchFamily="34" charset="0"/>
                <a:cs typeface="Arial" panose="020B0604020202020204" pitchFamily="34" charset="0"/>
              </a:rPr>
              <a:t> By observing the time series plot of all gas meter reading, the reading’s </a:t>
            </a:r>
            <a:r>
              <a:rPr lang="en-US" altLang="zh-CN" dirty="0">
                <a:latin typeface="Arial" panose="020B0604020202020204" pitchFamily="34" charset="0"/>
                <a:cs typeface="Arial" panose="020B0604020202020204" pitchFamily="34" charset="0"/>
              </a:rPr>
              <a:t>orders of magnitude mainly gather around 100,000, 200,000 and 300,000, and the variation trend seems got 3 main kinds (smooth increase, oscillating change and step growth). Therefore, we assume that there are three main kinds of components and a extra unknown complementary element, we then choose k=4 along with trying other k value. Finally k=4 can achieve a proper cluster.</a:t>
            </a:r>
            <a:endParaRPr lang="en-US" altLang="en-US" dirty="0">
              <a:latin typeface="Arial" panose="020B0604020202020204" pitchFamily="34" charset="0"/>
              <a:cs typeface="Arial" panose="020B0604020202020204" pitchFamily="34" charset="0"/>
            </a:endParaRPr>
          </a:p>
        </p:txBody>
      </p:sp>
      <p:sp>
        <p:nvSpPr>
          <p:cNvPr id="75780" name="Slide Number Placeholder 3">
            <a:extLst>
              <a:ext uri="{FF2B5EF4-FFF2-40B4-BE49-F238E27FC236}">
                <a16:creationId xmlns:a16="http://schemas.microsoft.com/office/drawing/2014/main" id="{5C98C316-1C7B-4B30-A487-B3023D1A2A5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EC5CE75D-E0CB-4901-9C05-D7613DD98877}" type="slidenum">
              <a:rPr lang="en-US" altLang="en-US" sz="1200" smtClean="0">
                <a:latin typeface="Arial" panose="020B0604020202020204" pitchFamily="34" charset="0"/>
              </a:rPr>
              <a:pPr/>
              <a:t>25</a:t>
            </a:fld>
            <a:endParaRPr lang="en-US" altLang="en-US" sz="12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D8939FF3-8678-4C34-8BB8-4BA702177D64}"/>
              </a:ext>
            </a:extLst>
          </p:cNvPr>
          <p:cNvSpPr>
            <a:spLocks noGrp="1" noRot="1" noChangeAspect="1" noChangeArrowheads="1" noTextEdit="1"/>
          </p:cNvSpPr>
          <p:nvPr>
            <p:ph type="sldImg"/>
          </p:nvPr>
        </p:nvSpPr>
        <p:spPr>
          <a:ln/>
        </p:spPr>
      </p:sp>
      <p:sp>
        <p:nvSpPr>
          <p:cNvPr id="3" name="备注占位符 2">
            <a:extLst>
              <a:ext uri="{FF2B5EF4-FFF2-40B4-BE49-F238E27FC236}">
                <a16:creationId xmlns:a16="http://schemas.microsoft.com/office/drawing/2014/main" id="{26D223D7-FA57-4900-A020-5DCB0393E8F9}"/>
              </a:ext>
            </a:extLst>
          </p:cNvPr>
          <p:cNvSpPr>
            <a:spLocks noGrp="1"/>
          </p:cNvSpPr>
          <p:nvPr>
            <p:ph type="body" idx="1"/>
          </p:nvPr>
        </p:nvSpPr>
        <p:spPr/>
        <p:txBody>
          <a:bodyPr/>
          <a:lstStyle/>
          <a:p>
            <a:pPr>
              <a:defRPr/>
            </a:pPr>
            <a:r>
              <a:rPr lang="en-US" altLang="zh-CN" dirty="0"/>
              <a:t>After clustering, we summary the gas meters which are in the same cluster with each other based on different clustering methods.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As shown in figure 1, ABOUT</a:t>
            </a:r>
            <a:r>
              <a:rPr lang="en-US" altLang="zh-CN" sz="1200" dirty="0">
                <a:latin typeface="Arial" panose="020B0604020202020204" pitchFamily="34" charset="0"/>
                <a:ea typeface="Tahoma" panose="020B0604030504040204" pitchFamily="34" charset="0"/>
                <a:cs typeface="Arial" panose="020B0604020202020204" pitchFamily="34" charset="0"/>
              </a:rPr>
              <a:t> fifty seven % of the K-means results can match that in top 5 correlation clusters. Whereas ABOUT sixty one% of the GMM result can match that in top 5 correlation clusters. In summary, thirty eight% meters were in corresponding clusters based on all these 3 methods.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Arial" panose="020B0604020202020204" pitchFamily="34" charset="0"/>
              <a:ea typeface="Tahoma" panose="020B0604030504040204" pitchFamily="34" charset="0"/>
              <a:cs typeface="Arial" panose="020B0604020202020204" pitchFamily="34" charset="0"/>
            </a:endParaRPr>
          </a:p>
          <a:p>
            <a:pPr>
              <a:defRPr/>
            </a:pPr>
            <a:endParaRPr lang="en-US" altLang="zh-CN" dirty="0"/>
          </a:p>
          <a:p>
            <a:pPr>
              <a:defRPr/>
            </a:pPr>
            <a:endParaRPr lang="en-US" altLang="zh-CN" dirty="0"/>
          </a:p>
          <a:p>
            <a:pPr>
              <a:defRPr/>
            </a:pPr>
            <a:r>
              <a:rPr lang="en-US" altLang="zh-CN" dirty="0"/>
              <a:t>Then we select three clusters (based on data of October 2015) to present the average hourly reading variation in 24 hours period of a natural day (in weekday or weekend), three series plots indicate the gas usage laws for a family which can represent the gas usage habit.</a:t>
            </a:r>
          </a:p>
          <a:p>
            <a:pPr>
              <a:defRPr/>
            </a:pPr>
            <a:endParaRPr lang="en-US" altLang="zh-CN" dirty="0"/>
          </a:p>
          <a:p>
            <a:pPr>
              <a:defRPr/>
            </a:pPr>
            <a:r>
              <a:rPr lang="en-US" altLang="zh-CN" dirty="0"/>
              <a:t>Like the example given by gas meter 35 and 5403 in same cluster, their hourly reading variation over 24 hours in one day shows a closer trend. Such as the hourly gas consumption's peaks happen around 8am,14pm, 20pm in weekday separately. As for weekend, the gas consumption's peaks happen around 11am, 20pm. </a:t>
            </a:r>
          </a:p>
          <a:p>
            <a:pPr>
              <a:defRPr/>
            </a:pPr>
            <a:endParaRPr lang="en-US" altLang="zh-CN" dirty="0"/>
          </a:p>
          <a:p>
            <a:pPr>
              <a:defRPr/>
            </a:pPr>
            <a:r>
              <a:rPr lang="en-US" altLang="zh-CN" dirty="0"/>
              <a:t>At the same time, because the cluster for gas meter is based on their reading values as input. The close relationship between gas meter indicates that their gas consumptions are in the same orders of magnitude, which can provide a reference for implementing Tiered pricing of gas</a:t>
            </a:r>
            <a:endParaRPr lang="zh-CN" altLang="en-US" dirty="0"/>
          </a:p>
        </p:txBody>
      </p:sp>
      <p:sp>
        <p:nvSpPr>
          <p:cNvPr id="77828" name="灯片编号占位符 3">
            <a:extLst>
              <a:ext uri="{FF2B5EF4-FFF2-40B4-BE49-F238E27FC236}">
                <a16:creationId xmlns:a16="http://schemas.microsoft.com/office/drawing/2014/main" id="{69BF8C97-A792-4DD7-8E82-42F28C851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CA27BDE6-F0CA-4D76-9890-846F91FF671C}" type="slidenum">
              <a:rPr lang="en-US" altLang="en-US" sz="1200" smtClean="0">
                <a:latin typeface="Arial" panose="020B0604020202020204" pitchFamily="34" charset="0"/>
              </a:rPr>
              <a:pPr/>
              <a:t>26</a:t>
            </a:fld>
            <a:endParaRPr lang="en-US" altLang="en-US" sz="12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DBF7F384-D977-44D4-98E0-69401671ECF5}"/>
              </a:ext>
            </a:extLst>
          </p:cNvPr>
          <p:cNvSpPr>
            <a:spLocks noGrp="1" noRot="1" noChangeAspect="1" noChangeArrowheads="1" noTextEdit="1"/>
          </p:cNvSpPr>
          <p:nvPr>
            <p:ph type="sldImg"/>
          </p:nvPr>
        </p:nvSpPr>
        <p:spPr>
          <a:ln/>
        </p:spPr>
      </p:sp>
      <p:sp>
        <p:nvSpPr>
          <p:cNvPr id="79875" name="备注占位符 2">
            <a:extLst>
              <a:ext uri="{FF2B5EF4-FFF2-40B4-BE49-F238E27FC236}">
                <a16:creationId xmlns:a16="http://schemas.microsoft.com/office/drawing/2014/main" id="{93F1A785-B0F1-4D89-8EC3-F636498D5A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As for gas meter 114 and its closely relative gas meters 1556, 2094 and 3893. </a:t>
            </a:r>
            <a:r>
              <a:rPr lang="en-US" altLang="zh-CN" dirty="0">
                <a:solidFill>
                  <a:srgbClr val="000000"/>
                </a:solidFill>
                <a:latin typeface="Helvetica Neue"/>
                <a:cs typeface="Arial" panose="020B0604020202020204" pitchFamily="34" charset="0"/>
              </a:rPr>
              <a:t>the hourly gas consumption's peaks arise around 7am,13pm and 18pm in weekday separately. </a:t>
            </a:r>
            <a:r>
              <a:rPr lang="en-US" altLang="zh-CN" dirty="0">
                <a:latin typeface="Arial" panose="020B0604020202020204" pitchFamily="34" charset="0"/>
                <a:cs typeface="Arial" panose="020B0604020202020204" pitchFamily="34" charset="0"/>
              </a:rPr>
              <a:t>As for weekend, the gas consumption's peaks happen around 6am, 12am and 20pm.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mn-lt"/>
              </a:rPr>
              <a:t>The Total Gas consumption in this month is around 6000.</a:t>
            </a:r>
            <a:endParaRPr lang="zh-CN" altLang="en-US" sz="1200" dirty="0">
              <a:latin typeface="+mn-lt"/>
            </a:endParaRPr>
          </a:p>
          <a:p>
            <a:endParaRPr lang="en-US" altLang="zh-CN"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p:txBody>
      </p:sp>
      <p:sp>
        <p:nvSpPr>
          <p:cNvPr id="79876" name="灯片编号占位符 3">
            <a:extLst>
              <a:ext uri="{FF2B5EF4-FFF2-40B4-BE49-F238E27FC236}">
                <a16:creationId xmlns:a16="http://schemas.microsoft.com/office/drawing/2014/main" id="{28A4742D-07B1-4426-92FD-523A84831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EE4E5D11-88B1-4935-8C45-56A78728021A}" type="slidenum">
              <a:rPr lang="en-US" altLang="en-US" sz="1200" smtClean="0">
                <a:latin typeface="Arial" panose="020B0604020202020204" pitchFamily="34" charset="0"/>
              </a:rPr>
              <a:pPr/>
              <a:t>27</a:t>
            </a:fld>
            <a:endParaRPr lang="en-US" altLang="en-US" sz="12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F319FFB3-5DF8-45E9-8997-84CA280B933F}"/>
              </a:ext>
            </a:extLst>
          </p:cNvPr>
          <p:cNvSpPr>
            <a:spLocks noGrp="1" noRot="1" noChangeAspect="1" noChangeArrowheads="1" noTextEdit="1"/>
          </p:cNvSpPr>
          <p:nvPr>
            <p:ph type="sldImg"/>
          </p:nvPr>
        </p:nvSpPr>
        <p:spPr>
          <a:ln/>
        </p:spPr>
      </p:sp>
      <p:sp>
        <p:nvSpPr>
          <p:cNvPr id="81923" name="备注占位符 2">
            <a:extLst>
              <a:ext uri="{FF2B5EF4-FFF2-40B4-BE49-F238E27FC236}">
                <a16:creationId xmlns:a16="http://schemas.microsoft.com/office/drawing/2014/main" id="{BC032F68-428A-4BEA-B010-96DF438F5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panose="020B0604020202020204" pitchFamily="34" charset="0"/>
                <a:cs typeface="Arial" panose="020B0604020202020204" pitchFamily="34" charset="0"/>
              </a:rPr>
              <a:t>As for gas meter 4373 and its close relative gas meter shown here. </a:t>
            </a:r>
            <a:r>
              <a:rPr lang="en-US" altLang="zh-CN" dirty="0">
                <a:solidFill>
                  <a:srgbClr val="000000"/>
                </a:solidFill>
                <a:latin typeface="Helvetica Neue"/>
                <a:cs typeface="Arial" panose="020B0604020202020204" pitchFamily="34" charset="0"/>
              </a:rPr>
              <a:t>the hourly gas consumption's peaks arises around 7am,20pm, in weekday separately. </a:t>
            </a:r>
            <a:r>
              <a:rPr lang="en-US" altLang="zh-CN" dirty="0">
                <a:latin typeface="Arial" panose="020B0604020202020204" pitchFamily="34" charset="0"/>
                <a:cs typeface="Arial" panose="020B0604020202020204" pitchFamily="34" charset="0"/>
              </a:rPr>
              <a:t>As for weekend, the gas consumption's peaks happen around 10am and 20pm. We assume that the gas consumption peak reflects user’s behaviors like cooking, taking a shower or heating. </a:t>
            </a:r>
            <a:r>
              <a:rPr lang="en-US" altLang="zh-CN" sz="1200" dirty="0">
                <a:latin typeface="+mn-lt"/>
              </a:rPr>
              <a:t>The Total Gas consumption in this month is around 3000.</a:t>
            </a:r>
            <a:endParaRPr lang="zh-CN" altLang="en-US" sz="1200" dirty="0">
              <a:latin typeface="+mn-lt"/>
            </a:endParaRPr>
          </a:p>
          <a:p>
            <a:r>
              <a:rPr lang="en-US" altLang="zh-CN" dirty="0">
                <a:latin typeface="Arial" panose="020B0604020202020204" pitchFamily="34" charset="0"/>
                <a:cs typeface="Arial" panose="020B0604020202020204" pitchFamily="34" charset="0"/>
              </a:rPr>
              <a:t> As shown in three series of plots, the gas meter reading variation have a close relationship, which indicates their close gas use habit.</a:t>
            </a:r>
          </a:p>
          <a:p>
            <a:endParaRPr lang="zh-CN" altLang="en-US" dirty="0">
              <a:latin typeface="Arial" panose="020B0604020202020204" pitchFamily="34" charset="0"/>
              <a:cs typeface="Arial" panose="020B0604020202020204" pitchFamily="34" charset="0"/>
            </a:endParaRPr>
          </a:p>
        </p:txBody>
      </p:sp>
      <p:sp>
        <p:nvSpPr>
          <p:cNvPr id="81924" name="灯片编号占位符 3">
            <a:extLst>
              <a:ext uri="{FF2B5EF4-FFF2-40B4-BE49-F238E27FC236}">
                <a16:creationId xmlns:a16="http://schemas.microsoft.com/office/drawing/2014/main" id="{E2FEE4BE-0661-483E-80F2-455347FEF3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DDCA681C-47B3-49E2-BBBF-C848845012B7}" type="slidenum">
              <a:rPr lang="en-US" altLang="en-US" sz="1200" smtClean="0">
                <a:latin typeface="Arial" panose="020B0604020202020204" pitchFamily="34" charset="0"/>
              </a:rPr>
              <a:pPr/>
              <a:t>28</a:t>
            </a:fld>
            <a:endParaRPr lang="en-US" altLang="en-US" sz="12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CAF83AD-0C86-4793-BB2F-3F20A0623509}"/>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1D388286-A6C9-43B3-8948-6AC0D950E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cs typeface="Arial" panose="020B0604020202020204" pitchFamily="34" charset="0"/>
              </a:rPr>
              <a:t>In summary, we can implement the data analysis results to achieve these Application scenarios.</a:t>
            </a:r>
          </a:p>
          <a:p>
            <a:r>
              <a:rPr lang="en-US" altLang="zh-CN" dirty="0">
                <a:latin typeface="Arial" panose="020B0604020202020204" pitchFamily="34" charset="0"/>
                <a:cs typeface="Arial" panose="020B0604020202020204" pitchFamily="34" charset="0"/>
              </a:rPr>
              <a:t>Like </a:t>
            </a:r>
            <a:r>
              <a:rPr lang="en-US" altLang="zh-CN" b="1" dirty="0">
                <a:latin typeface="Arial" panose="020B0604020202020204" pitchFamily="34" charset="0"/>
                <a:cs typeface="Arial" panose="020B0604020202020204" pitchFamily="34" charset="0"/>
              </a:rPr>
              <a:t>Leakage detection, </a:t>
            </a:r>
            <a:r>
              <a:rPr lang="en-US" altLang="zh-CN" dirty="0">
                <a:latin typeface="Arial" panose="020B0604020202020204" pitchFamily="34" charset="0"/>
                <a:cs typeface="Arial" panose="020B0604020202020204" pitchFamily="34" charset="0"/>
              </a:rPr>
              <a:t>which can ensure user’s security. </a:t>
            </a:r>
            <a:r>
              <a:rPr lang="en-US" altLang="zh-CN" b="1" i="0" u="none" strike="noStrike" dirty="0">
                <a:solidFill>
                  <a:srgbClr val="2B77C5"/>
                </a:solidFill>
                <a:effectLst/>
                <a:latin typeface="tahoma" panose="020B0604030504040204" pitchFamily="34" charset="0"/>
                <a:cs typeface="Arial" panose="020B0604020202020204" pitchFamily="34" charset="0"/>
              </a:rPr>
              <a:t>P</a:t>
            </a:r>
            <a:r>
              <a:rPr lang="en-US" altLang="zh-CN" b="1" i="0" u="none" strike="noStrike" dirty="0">
                <a:solidFill>
                  <a:srgbClr val="2B77C5"/>
                </a:solidFill>
                <a:effectLst/>
                <a:latin typeface="tahoma" panose="020B0604030504040204" pitchFamily="34" charset="0"/>
              </a:rPr>
              <a:t>ushing</a:t>
            </a:r>
            <a:r>
              <a:rPr lang="en-US" altLang="zh-CN" b="0" i="0" dirty="0">
                <a:solidFill>
                  <a:srgbClr val="999999"/>
                </a:solidFill>
                <a:effectLst/>
                <a:latin typeface="tahoma" panose="020B0604030504040204" pitchFamily="34" charset="0"/>
              </a:rPr>
              <a:t> </a:t>
            </a:r>
            <a:r>
              <a:rPr lang="en-US" altLang="zh-CN" b="1" i="0" u="none" strike="noStrike" dirty="0">
                <a:solidFill>
                  <a:srgbClr val="2B77C5"/>
                </a:solidFill>
                <a:effectLst/>
                <a:latin typeface="tahoma" panose="020B0604030504040204" pitchFamily="34" charset="0"/>
              </a:rPr>
              <a:t>notification as </a:t>
            </a:r>
            <a:r>
              <a:rPr lang="en-US" altLang="zh-CN" dirty="0">
                <a:latin typeface="Arial" panose="020B0604020202020204" pitchFamily="34" charset="0"/>
                <a:cs typeface="Arial" panose="020B0604020202020204" pitchFamily="34" charset="0"/>
              </a:rPr>
              <a:t>Smart dining Alarm to show </a:t>
            </a:r>
            <a:r>
              <a:rPr lang="en-US" altLang="zh-CN" b="0" i="0" dirty="0">
                <a:solidFill>
                  <a:srgbClr val="666666"/>
                </a:solidFill>
                <a:effectLst/>
                <a:latin typeface="tahoma" panose="020B0604030504040204" pitchFamily="34" charset="0"/>
              </a:rPr>
              <a:t>Customer care. And</a:t>
            </a:r>
            <a:r>
              <a:rPr lang="en-US" altLang="zh-CN" dirty="0">
                <a:latin typeface="Arial" panose="020B0604020202020204" pitchFamily="34" charset="0"/>
                <a:cs typeface="Arial" panose="020B0604020202020204" pitchFamily="34" charset="0"/>
              </a:rPr>
              <a:t> the </a:t>
            </a:r>
            <a:r>
              <a:rPr lang="en-US" altLang="zh-CN" b="1" dirty="0">
                <a:latin typeface="Arial" panose="020B0604020202020204" pitchFamily="34" charset="0"/>
                <a:cs typeface="Arial" panose="020B0604020202020204" pitchFamily="34" charset="0"/>
              </a:rPr>
              <a:t>takeout software can push Food recommendation </a:t>
            </a:r>
            <a:r>
              <a:rPr lang="en-US" altLang="zh-CN" dirty="0">
                <a:latin typeface="Arial" panose="020B0604020202020204" pitchFamily="34" charset="0"/>
                <a:cs typeface="Arial" panose="020B0604020202020204" pitchFamily="34" charset="0"/>
              </a:rPr>
              <a:t>at a proper time based on their habit. </a:t>
            </a:r>
            <a:r>
              <a:rPr lang="en-US" altLang="zh-CN" b="1" dirty="0">
                <a:latin typeface="Arial" panose="020B0604020202020204" pitchFamily="34" charset="0"/>
                <a:cs typeface="Arial" panose="020B0604020202020204" pitchFamily="34" charset="0"/>
              </a:rPr>
              <a:t>Gas Tiered pricing </a:t>
            </a:r>
            <a:r>
              <a:rPr lang="en-US" altLang="zh-CN" dirty="0">
                <a:latin typeface="Arial" panose="020B0604020202020204" pitchFamily="34" charset="0"/>
                <a:cs typeface="Arial" panose="020B0604020202020204" pitchFamily="34" charset="0"/>
              </a:rPr>
              <a:t>can also be supported by these data. </a:t>
            </a:r>
          </a:p>
          <a:p>
            <a:r>
              <a:rPr lang="en-US" altLang="zh-CN" dirty="0">
                <a:latin typeface="Arial" panose="020B0604020202020204" pitchFamily="34" charset="0"/>
                <a:cs typeface="Arial" panose="020B0604020202020204" pitchFamily="34" charset="0"/>
              </a:rPr>
              <a:t>These scenario application indicates that the data can connect different things, </a:t>
            </a:r>
            <a:r>
              <a:rPr lang="en-US" altLang="zh-CN" b="1" dirty="0">
                <a:latin typeface="Arial" panose="020B0604020202020204" pitchFamily="34" charset="0"/>
                <a:cs typeface="Arial" panose="020B0604020202020204" pitchFamily="34" charset="0"/>
              </a:rPr>
              <a:t>which is a part of </a:t>
            </a:r>
            <a:r>
              <a:rPr lang="pt-BR" altLang="zh-CN" b="1" i="0" dirty="0">
                <a:solidFill>
                  <a:srgbClr val="202122"/>
                </a:solidFill>
                <a:effectLst/>
                <a:latin typeface="Arial" panose="020B0604020202020204" pitchFamily="34" charset="0"/>
              </a:rPr>
              <a:t>IoT Data as a Service.</a:t>
            </a:r>
            <a:endParaRPr lang="zh-CN" altLang="en-US" b="1" dirty="0">
              <a:latin typeface="Arial" panose="020B0604020202020204" pitchFamily="34" charset="0"/>
              <a:cs typeface="Arial" panose="020B0604020202020204" pitchFamily="34" charset="0"/>
            </a:endParaRPr>
          </a:p>
        </p:txBody>
      </p:sp>
      <p:sp>
        <p:nvSpPr>
          <p:cNvPr id="83972" name="灯片编号占位符 3">
            <a:extLst>
              <a:ext uri="{FF2B5EF4-FFF2-40B4-BE49-F238E27FC236}">
                <a16:creationId xmlns:a16="http://schemas.microsoft.com/office/drawing/2014/main" id="{849B13C2-6FD2-467E-BF02-EEB5CB08D1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8B93F8DF-7F5B-4C34-B924-A2BA31DE089D}" type="slidenum">
              <a:rPr lang="en-US" altLang="en-US" sz="1200" smtClean="0">
                <a:latin typeface="Arial" panose="020B0604020202020204" pitchFamily="34" charset="0"/>
              </a:rPr>
              <a:pPr/>
              <a:t>29</a:t>
            </a:fld>
            <a:endParaRPr lang="en-US" altLang="en-US" sz="12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4CAF83AD-0C86-4793-BB2F-3F20A0623509}"/>
              </a:ext>
            </a:extLst>
          </p:cNvPr>
          <p:cNvSpPr>
            <a:spLocks noGrp="1" noRot="1" noChangeAspect="1" noChangeArrowheads="1" noTextEdit="1"/>
          </p:cNvSpPr>
          <p:nvPr>
            <p:ph type="sldImg"/>
          </p:nvPr>
        </p:nvSpPr>
        <p:spPr>
          <a:ln/>
        </p:spPr>
      </p:sp>
      <p:sp>
        <p:nvSpPr>
          <p:cNvPr id="83971" name="备注占位符 2">
            <a:extLst>
              <a:ext uri="{FF2B5EF4-FFF2-40B4-BE49-F238E27FC236}">
                <a16:creationId xmlns:a16="http://schemas.microsoft.com/office/drawing/2014/main" id="{1D388286-A6C9-43B3-8948-6AC0D950EE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cs typeface="Arial" panose="020B0604020202020204" pitchFamily="34" charset="0"/>
            </a:endParaRPr>
          </a:p>
        </p:txBody>
      </p:sp>
      <p:sp>
        <p:nvSpPr>
          <p:cNvPr id="83972" name="灯片编号占位符 3">
            <a:extLst>
              <a:ext uri="{FF2B5EF4-FFF2-40B4-BE49-F238E27FC236}">
                <a16:creationId xmlns:a16="http://schemas.microsoft.com/office/drawing/2014/main" id="{849B13C2-6FD2-467E-BF02-EEB5CB08D1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fld id="{8B93F8DF-7F5B-4C34-B924-A2BA31DE089D}" type="slidenum">
              <a:rPr lang="en-US" altLang="en-US" sz="1200" smtClean="0">
                <a:latin typeface="Arial" panose="020B0604020202020204" pitchFamily="34" charset="0"/>
              </a:rPr>
              <a:pPr/>
              <a:t>30</a:t>
            </a:fld>
            <a:endParaRPr lang="en-US" altLang="en-US" sz="1200">
              <a:latin typeface="Arial" panose="020B0604020202020204" pitchFamily="34" charset="0"/>
            </a:endParaRPr>
          </a:p>
        </p:txBody>
      </p:sp>
    </p:spTree>
    <p:extLst>
      <p:ext uri="{BB962C8B-B14F-4D97-AF65-F5344CB8AC3E}">
        <p14:creationId xmlns:p14="http://schemas.microsoft.com/office/powerpoint/2010/main" val="3599399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743A6D8-FEB3-4DFE-A486-84E7370AF05C}" type="slidenum">
              <a:rPr lang="en-US" altLang="en-US" smtClean="0"/>
              <a:pPr>
                <a:defRPr/>
              </a:pPr>
              <a:t>32</a:t>
            </a:fld>
            <a:endParaRPr lang="en-US" altLang="en-US"/>
          </a:p>
        </p:txBody>
      </p:sp>
    </p:spTree>
    <p:extLst>
      <p:ext uri="{BB962C8B-B14F-4D97-AF65-F5344CB8AC3E}">
        <p14:creationId xmlns:p14="http://schemas.microsoft.com/office/powerpoint/2010/main" val="176101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8031817-BF84-4C77-A6B7-DAA74F8902D4}"/>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D71B5345-1691-47C7-9782-B055182891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000000"/>
                </a:solidFill>
                <a:effectLst/>
                <a:latin typeface="Helvetica Neue"/>
              </a:rPr>
              <a:t>The gas leakage detection issue is important due to safety considerations. As town gas is </a:t>
            </a:r>
            <a:r>
              <a:rPr lang="en-US" b="0" i="0" dirty="0" err="1">
                <a:solidFill>
                  <a:srgbClr val="000000"/>
                </a:solidFill>
                <a:effectLst/>
                <a:latin typeface="Helvetica Neue"/>
              </a:rPr>
              <a:t>colourless</a:t>
            </a:r>
            <a:r>
              <a:rPr lang="en-US" b="0" i="0" dirty="0">
                <a:solidFill>
                  <a:srgbClr val="000000"/>
                </a:solidFill>
                <a:effectLst/>
                <a:latin typeface="Helvetica Neue"/>
              </a:rPr>
              <a:t>, </a:t>
            </a:r>
            <a:r>
              <a:rPr lang="en-US" b="0" i="0" dirty="0" err="1">
                <a:solidFill>
                  <a:srgbClr val="000000"/>
                </a:solidFill>
                <a:effectLst/>
                <a:latin typeface="Helvetica Neue"/>
              </a:rPr>
              <a:t>odourless</a:t>
            </a:r>
            <a:r>
              <a:rPr lang="en-US" b="0" i="0" dirty="0">
                <a:solidFill>
                  <a:srgbClr val="000000"/>
                </a:solidFill>
                <a:effectLst/>
                <a:latin typeface="Helvetica Neue"/>
              </a:rPr>
              <a:t>, flammable, explosive and </a:t>
            </a:r>
            <a:r>
              <a:rPr lang="en-US" b="0" i="0" dirty="0" err="1">
                <a:solidFill>
                  <a:srgbClr val="000000"/>
                </a:solidFill>
                <a:effectLst/>
                <a:latin typeface="Helvetica Neue"/>
              </a:rPr>
              <a:t>toxic.If</a:t>
            </a:r>
            <a:r>
              <a:rPr lang="en-US" b="0" i="0" dirty="0">
                <a:solidFill>
                  <a:srgbClr val="000000"/>
                </a:solidFill>
                <a:effectLst/>
                <a:latin typeface="Helvetica Neue"/>
              </a:rPr>
              <a:t> gas leaks for a long time at the user end, it may cause gas explosions and toxication in the household. If the leakage happens during the pipeline transportation, it may cause a more serious pipe explosion which the gas supplier obviously does not want to see.</a:t>
            </a:r>
          </a:p>
          <a:p>
            <a:endParaRPr lang="en-US" altLang="en-US" dirty="0">
              <a:latin typeface="Arial" panose="020B0604020202020204" pitchFamily="34" charset="0"/>
              <a:cs typeface="Arial" panose="020B0604020202020204" pitchFamily="34" charset="0"/>
            </a:endParaRPr>
          </a:p>
        </p:txBody>
      </p:sp>
      <p:sp>
        <p:nvSpPr>
          <p:cNvPr id="69636" name="Slide Number Placeholder 3">
            <a:extLst>
              <a:ext uri="{FF2B5EF4-FFF2-40B4-BE49-F238E27FC236}">
                <a16:creationId xmlns:a16="http://schemas.microsoft.com/office/drawing/2014/main" id="{57B4ED83-4212-43FE-A309-AF69D1756C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defRPr sz="2400">
                <a:solidFill>
                  <a:schemeClr val="tx1"/>
                </a:solidFill>
                <a:latin typeface="Century Gothic" panose="020B0502020202020204" pitchFamily="34" charset="0"/>
                <a:ea typeface="MS PGothic" panose="020B0600070205080204" pitchFamily="34" charset="-128"/>
              </a:defRPr>
            </a:lvl1pPr>
            <a:lvl2pPr marL="742950" indent="-285750" defTabSz="904875">
              <a:defRPr sz="2400">
                <a:solidFill>
                  <a:schemeClr val="tx1"/>
                </a:solidFill>
                <a:latin typeface="Century Gothic" panose="020B0502020202020204" pitchFamily="34" charset="0"/>
                <a:ea typeface="MS PGothic" panose="020B0600070205080204" pitchFamily="34" charset="-128"/>
              </a:defRPr>
            </a:lvl2pPr>
            <a:lvl3pPr marL="1143000" indent="-228600" defTabSz="904875">
              <a:defRPr sz="2400">
                <a:solidFill>
                  <a:schemeClr val="tx1"/>
                </a:solidFill>
                <a:latin typeface="Century Gothic" panose="020B0502020202020204" pitchFamily="34" charset="0"/>
                <a:ea typeface="MS PGothic" panose="020B0600070205080204" pitchFamily="34" charset="-128"/>
              </a:defRPr>
            </a:lvl3pPr>
            <a:lvl4pPr marL="1600200" indent="-228600" defTabSz="904875">
              <a:defRPr sz="2400">
                <a:solidFill>
                  <a:schemeClr val="tx1"/>
                </a:solidFill>
                <a:latin typeface="Century Gothic" panose="020B0502020202020204" pitchFamily="34" charset="0"/>
                <a:ea typeface="MS PGothic" panose="020B0600070205080204" pitchFamily="34" charset="-128"/>
              </a:defRPr>
            </a:lvl4pPr>
            <a:lvl5pPr marL="2057400" indent="-228600" defTabSz="904875">
              <a:defRPr sz="2400">
                <a:solidFill>
                  <a:schemeClr val="tx1"/>
                </a:solidFill>
                <a:latin typeface="Century Gothic" panose="020B0502020202020204" pitchFamily="34" charset="0"/>
                <a:ea typeface="MS PGothic"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r" defTabSz="904875" rtl="0" eaLnBrk="1" fontAlgn="base" latinLnBrk="0" hangingPunct="1">
              <a:lnSpc>
                <a:spcPct val="100000"/>
              </a:lnSpc>
              <a:spcBef>
                <a:spcPct val="0"/>
              </a:spcBef>
              <a:spcAft>
                <a:spcPct val="0"/>
              </a:spcAft>
              <a:buClrTx/>
              <a:buSzTx/>
              <a:buFontTx/>
              <a:buNone/>
              <a:tabLst/>
              <a:defRPr/>
            </a:pPr>
            <a:fld id="{63C7B8A0-CA2C-4320-9E70-BED143A29B60}"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000000"/>
                </a:solidFill>
                <a:effectLst/>
                <a:latin typeface="Helvetica Neue"/>
              </a:rPr>
              <a:t>Therefore, our objective is to build a real-time gas leakage detection model and detect whether there is gas leaking at user side.</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55469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part1 we have two assumptions.</a:t>
            </a:r>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53953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For the overall methodology, we firstly derive the Weekly Usage </a:t>
            </a:r>
            <a:r>
              <a:rPr lang="en-US" b="0" i="0" dirty="0" err="1">
                <a:solidFill>
                  <a:srgbClr val="000000"/>
                </a:solidFill>
                <a:effectLst/>
                <a:latin typeface="Helvetica Neue"/>
              </a:rPr>
              <a:t>Behaviour</a:t>
            </a:r>
            <a:r>
              <a:rPr lang="en-US" b="0" i="0" dirty="0">
                <a:solidFill>
                  <a:srgbClr val="000000"/>
                </a:solidFill>
                <a:effectLst/>
                <a:latin typeface="Helvetica Neue"/>
              </a:rPr>
              <a:t> Map for each user</a:t>
            </a:r>
            <a:r>
              <a:rPr lang="en-SG" b="0" i="0" dirty="0">
                <a:solidFill>
                  <a:srgbClr val="000000"/>
                </a:solidFill>
                <a:effectLst/>
                <a:latin typeface="Helvetica Neue"/>
              </a:rPr>
              <a:t>,</a:t>
            </a:r>
            <a:r>
              <a:rPr lang="zh-CN" altLang="en-US" b="0" i="0" dirty="0">
                <a:solidFill>
                  <a:srgbClr val="000000"/>
                </a:solidFill>
                <a:effectLst/>
                <a:latin typeface="Helvetica Neue"/>
              </a:rPr>
              <a:t> </a:t>
            </a:r>
            <a:r>
              <a:rPr lang="en-US" b="0" i="0" dirty="0">
                <a:solidFill>
                  <a:srgbClr val="000000"/>
                </a:solidFill>
                <a:effectLst/>
                <a:latin typeface="Helvetica Neue"/>
              </a:rPr>
              <a:t>and then add offset values to form the Normal Usage Range for each user. Then, we compare the actual hourly readings with the Normal Usage Range to check if there is a possible gas leakage. The rationale behind this method is, as what we assumed, the gas usage has similar pattern between different weeks.</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2698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For the data preprocessing, the given dataset will firstly be preprocessed to prune the malfunctioning readings, which in detail is to smooth the spiking data and correct the decreasing data. Afterwards, we will calculate the hourly readings for each users. We choose to use hourly readings is because it is more reasonable. If actual readings exceed the threshold by seconds or minutes, the user may just use gas normally. If we check daily readings, the gas leakage issue would be alarmed too slowly.</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0394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To derive the threshold value, we plan to calculate the average hourly readings using several weeks of historical data in the dataset. As shown in the graph, the final threshold value set for each user will be a 7*24=168 length array.</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915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Another aspect requiring further consideration would be what if our detection model is wrong, then we will raise many false alarms. To make our detection more confident in predicting that a gas leaking is really occurring, we need to check whether the actual readings hit the threshold for a continuous period. If the actual readings hit the threshold by 3 hours, we mark the user as gas leaking. Meanwhile, we will cluster the users according to their gas using habits. If some users of the same cluster suddenly consume more gas in the same period, we may consider it as a special case instead of gas leakage.</a:t>
            </a:r>
            <a:endParaRPr lang="en-SG" dirty="0"/>
          </a:p>
        </p:txBody>
      </p:sp>
      <p:sp>
        <p:nvSpPr>
          <p:cNvPr id="4" name="Slide Number Placeholder 3"/>
          <p:cNvSpPr>
            <a:spLocks noGrp="1"/>
          </p:cNvSpPr>
          <p:nvPr>
            <p:ph type="sldNum" sz="quarter" idx="5"/>
          </p:nvPr>
        </p:nvSpPr>
        <p:spPr/>
        <p:txBody>
          <a:bodyPr/>
          <a:lstStyle/>
          <a:p>
            <a:pPr marL="0" marR="0" lvl="0" indent="0" algn="r" defTabSz="904875" rtl="0" eaLnBrk="1" fontAlgn="base" latinLnBrk="0" hangingPunct="1">
              <a:lnSpc>
                <a:spcPct val="100000"/>
              </a:lnSpc>
              <a:spcBef>
                <a:spcPct val="0"/>
              </a:spcBef>
              <a:spcAft>
                <a:spcPct val="0"/>
              </a:spcAft>
              <a:buClrTx/>
              <a:buSzTx/>
              <a:buFontTx/>
              <a:buNone/>
              <a:tabLst/>
              <a:defRPr/>
            </a:pPr>
            <a:fld id="{D4E451AE-FEFA-4867-B884-6EE29E27BB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0487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587524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1670" y="3393697"/>
            <a:ext cx="77724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dirty="0"/>
              <a:t>Click to edit Master title style</a:t>
            </a:r>
          </a:p>
        </p:txBody>
      </p:sp>
      <p:sp>
        <p:nvSpPr>
          <p:cNvPr id="3" name="Subtitle 2"/>
          <p:cNvSpPr>
            <a:spLocks noGrp="1"/>
          </p:cNvSpPr>
          <p:nvPr>
            <p:ph type="subTitle" idx="1"/>
          </p:nvPr>
        </p:nvSpPr>
        <p:spPr>
          <a:xfrm>
            <a:off x="509066" y="5000053"/>
            <a:ext cx="64008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326AEAC3-B3CA-4AA0-BEFE-DA5465644355}"/>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5FB4A350-4F7C-4415-9B4F-D75E9B4C5913}" type="slidenum">
              <a:rPr lang="en-US" altLang="en-US"/>
              <a:pPr>
                <a:defRPr/>
              </a:pPr>
              <a:t>‹#›</a:t>
            </a:fld>
            <a:endParaRPr lang="en-US" altLang="en-US"/>
          </a:p>
        </p:txBody>
      </p:sp>
    </p:spTree>
    <p:extLst>
      <p:ext uri="{BB962C8B-B14F-4D97-AF65-F5344CB8AC3E}">
        <p14:creationId xmlns:p14="http://schemas.microsoft.com/office/powerpoint/2010/main" val="3765137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3649"/>
            <a:ext cx="7052041"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BA86F56D-6434-41B6-842A-1A81E4472D7E}"/>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84244914-210E-4C4E-A872-DC286D1D3537}" type="slidenum">
              <a:rPr lang="en-US" altLang="en-US"/>
              <a:pPr>
                <a:defRPr/>
              </a:pPr>
              <a:t>‹#›</a:t>
            </a:fld>
            <a:endParaRPr lang="en-US" altLang="en-US"/>
          </a:p>
        </p:txBody>
      </p:sp>
    </p:spTree>
    <p:extLst>
      <p:ext uri="{BB962C8B-B14F-4D97-AF65-F5344CB8AC3E}">
        <p14:creationId xmlns:p14="http://schemas.microsoft.com/office/powerpoint/2010/main" val="189256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6EFFC4E6-28CE-467D-BFE8-07D2159CCF95}"/>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50AE860D-7E9D-41AA-8E60-8D045794CB32}" type="slidenum">
              <a:rPr lang="en-US" altLang="en-US"/>
              <a:pPr>
                <a:defRPr/>
              </a:pPr>
              <a:t>‹#›</a:t>
            </a:fld>
            <a:endParaRPr lang="en-US" altLang="en-US"/>
          </a:p>
        </p:txBody>
      </p:sp>
    </p:spTree>
    <p:extLst>
      <p:ext uri="{BB962C8B-B14F-4D97-AF65-F5344CB8AC3E}">
        <p14:creationId xmlns:p14="http://schemas.microsoft.com/office/powerpoint/2010/main" val="2414800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1670" y="3393697"/>
            <a:ext cx="77724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dirty="0"/>
              <a:t>Click to edit Master title style</a:t>
            </a:r>
          </a:p>
        </p:txBody>
      </p:sp>
      <p:sp>
        <p:nvSpPr>
          <p:cNvPr id="8" name="Subtitle 2"/>
          <p:cNvSpPr>
            <a:spLocks noGrp="1"/>
          </p:cNvSpPr>
          <p:nvPr>
            <p:ph type="subTitle" idx="1"/>
          </p:nvPr>
        </p:nvSpPr>
        <p:spPr>
          <a:xfrm>
            <a:off x="509066" y="5000053"/>
            <a:ext cx="6400800" cy="1058215"/>
          </a:xfrm>
          <a:prstGeom prst="rect">
            <a:avLst/>
          </a:prstGeom>
        </p:spPr>
        <p:txBody>
          <a:bodyPr/>
          <a:lstStyle>
            <a:lvl1pPr marL="0" indent="0" algn="l">
              <a:buNone/>
              <a:defRPr sz="120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A0E2D0AE-1FF0-4D2E-B409-AFE92DED7E49}"/>
              </a:ext>
            </a:extLst>
          </p:cNvPr>
          <p:cNvSpPr>
            <a:spLocks noGrp="1"/>
          </p:cNvSpPr>
          <p:nvPr>
            <p:ph type="sldNum" sz="quarter" idx="10"/>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3DFE981A-C905-4931-BCFE-FD47D1B5C313}" type="slidenum">
              <a:rPr lang="en-US" altLang="en-US"/>
              <a:pPr>
                <a:defRPr/>
              </a:pPr>
              <a:t>‹#›</a:t>
            </a:fld>
            <a:endParaRPr lang="en-US" altLang="en-US"/>
          </a:p>
        </p:txBody>
      </p:sp>
    </p:spTree>
    <p:extLst>
      <p:ext uri="{BB962C8B-B14F-4D97-AF65-F5344CB8AC3E}">
        <p14:creationId xmlns:p14="http://schemas.microsoft.com/office/powerpoint/2010/main" val="816589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91160" y="307641"/>
            <a:ext cx="6726231" cy="1116315"/>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491160" y="2000916"/>
            <a:ext cx="82296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0FE1F95A-04EE-464E-B365-37B852D4AE57}"/>
              </a:ext>
            </a:extLst>
          </p:cNvPr>
          <p:cNvSpPr>
            <a:spLocks noGrp="1"/>
          </p:cNvSpPr>
          <p:nvPr>
            <p:ph type="sldNum" sz="quarter" idx="11"/>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BD4A2D0D-DAE5-4D82-AAC7-277DDF760694}" type="slidenum">
              <a:rPr lang="en-US" altLang="en-US"/>
              <a:pPr>
                <a:defRPr/>
              </a:pPr>
              <a:t>‹#›</a:t>
            </a:fld>
            <a:endParaRPr lang="en-US" altLang="en-US"/>
          </a:p>
        </p:txBody>
      </p:sp>
    </p:spTree>
    <p:extLst>
      <p:ext uri="{BB962C8B-B14F-4D97-AF65-F5344CB8AC3E}">
        <p14:creationId xmlns:p14="http://schemas.microsoft.com/office/powerpoint/2010/main" val="1452169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8"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672D0145-CC0C-4B48-8542-107FC2DCF1C0}"/>
              </a:ext>
            </a:extLst>
          </p:cNvPr>
          <p:cNvSpPr>
            <a:spLocks noGrp="1"/>
          </p:cNvSpPr>
          <p:nvPr>
            <p:ph type="sldNum" sz="quarter" idx="11"/>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88903D9F-8B40-4F7A-8039-D1CE45BF86BC}" type="slidenum">
              <a:rPr lang="en-US" altLang="en-US"/>
              <a:pPr>
                <a:defRPr/>
              </a:pPr>
              <a:t>‹#›</a:t>
            </a:fld>
            <a:endParaRPr lang="en-US" altLang="en-US"/>
          </a:p>
        </p:txBody>
      </p:sp>
    </p:spTree>
    <p:extLst>
      <p:ext uri="{BB962C8B-B14F-4D97-AF65-F5344CB8AC3E}">
        <p14:creationId xmlns:p14="http://schemas.microsoft.com/office/powerpoint/2010/main" val="1817307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492477" y="274638"/>
            <a:ext cx="7056725" cy="1324484"/>
          </a:xfrm>
          <a:prstGeom prst="rect">
            <a:avLst/>
          </a:prstGeom>
        </p:spPr>
        <p:txBody>
          <a:bodyPr/>
          <a:lstStyle>
            <a:lvl1pPr algn="l">
              <a:defRPr sz="3600" cap="all">
                <a:solidFill>
                  <a:srgbClr val="FFFFFF"/>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sz="half" idx="1"/>
          </p:nvPr>
        </p:nvSpPr>
        <p:spPr>
          <a:xfrm>
            <a:off x="457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4648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F9526744-57A7-44E2-8987-B3197365CEC2}"/>
              </a:ext>
            </a:extLst>
          </p:cNvPr>
          <p:cNvSpPr>
            <a:spLocks noGrp="1"/>
          </p:cNvSpPr>
          <p:nvPr>
            <p:ph type="sldNum" sz="quarter" idx="11"/>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1DD82965-22C1-44C2-9645-73D60D07BA64}" type="slidenum">
              <a:rPr lang="en-US" altLang="en-US"/>
              <a:pPr>
                <a:defRPr/>
              </a:pPr>
              <a:t>‹#›</a:t>
            </a:fld>
            <a:endParaRPr lang="en-US" altLang="en-US"/>
          </a:p>
        </p:txBody>
      </p:sp>
    </p:spTree>
    <p:extLst>
      <p:ext uri="{BB962C8B-B14F-4D97-AF65-F5344CB8AC3E}">
        <p14:creationId xmlns:p14="http://schemas.microsoft.com/office/powerpoint/2010/main" val="4086321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88752" y="306943"/>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11"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66BDD514-CF3D-40AA-8667-98A101C75EB3}"/>
              </a:ext>
            </a:extLst>
          </p:cNvPr>
          <p:cNvSpPr>
            <a:spLocks noGrp="1"/>
          </p:cNvSpPr>
          <p:nvPr>
            <p:ph type="sldNum" sz="quarter" idx="11"/>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62DB053C-CA08-4D0A-81E7-9948050EE2E3}" type="slidenum">
              <a:rPr lang="en-US" altLang="en-US"/>
              <a:pPr>
                <a:defRPr/>
              </a:pPr>
              <a:t>‹#›</a:t>
            </a:fld>
            <a:endParaRPr lang="en-US" altLang="en-US"/>
          </a:p>
        </p:txBody>
      </p:sp>
    </p:spTree>
    <p:extLst>
      <p:ext uri="{BB962C8B-B14F-4D97-AF65-F5344CB8AC3E}">
        <p14:creationId xmlns:p14="http://schemas.microsoft.com/office/powerpoint/2010/main" val="418888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04528" y="299757"/>
            <a:ext cx="6736527" cy="1161043"/>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619C7344-2D9B-4DEC-B013-2A8DF364356F}"/>
              </a:ext>
            </a:extLst>
          </p:cNvPr>
          <p:cNvSpPr>
            <a:spLocks noGrp="1"/>
          </p:cNvSpPr>
          <p:nvPr>
            <p:ph type="sldNum" sz="quarter" idx="10"/>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4A6F7E3F-A983-4F9D-9A47-B7073AF4F7CE}" type="slidenum">
              <a:rPr lang="en-US" altLang="en-US"/>
              <a:pPr>
                <a:defRPr/>
              </a:pPr>
              <a:t>‹#›</a:t>
            </a:fld>
            <a:endParaRPr lang="en-US" altLang="en-US"/>
          </a:p>
        </p:txBody>
      </p:sp>
    </p:spTree>
    <p:extLst>
      <p:ext uri="{BB962C8B-B14F-4D97-AF65-F5344CB8AC3E}">
        <p14:creationId xmlns:p14="http://schemas.microsoft.com/office/powerpoint/2010/main" val="1823308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A619F884-6DB4-434F-84FB-6FEFDD962010}"/>
              </a:ext>
            </a:extLst>
          </p:cNvPr>
          <p:cNvSpPr>
            <a:spLocks noGrp="1"/>
          </p:cNvSpPr>
          <p:nvPr>
            <p:ph type="sldNum" sz="quarter" idx="10"/>
          </p:nvPr>
        </p:nvSpPr>
        <p:spPr>
          <a:xfrm>
            <a:off x="6742113" y="6550025"/>
            <a:ext cx="2133600" cy="365125"/>
          </a:xfrm>
        </p:spPr>
        <p:txBody>
          <a:bodyPr/>
          <a:lstStyle>
            <a:lvl1pPr>
              <a:defRPr sz="800">
                <a:solidFill>
                  <a:schemeClr val="bg1"/>
                </a:solidFill>
                <a:latin typeface="Frutiger LT 55 Roman" pitchFamily="34" charset="0"/>
              </a:defRPr>
            </a:lvl1pPr>
          </a:lstStyle>
          <a:p>
            <a:pPr>
              <a:defRPr/>
            </a:pPr>
            <a:fld id="{023D07EA-9A10-4ADD-89CB-78DD1B26DEA0}" type="slidenum">
              <a:rPr lang="en-US" altLang="en-US"/>
              <a:pPr>
                <a:defRPr/>
              </a:pPr>
              <a:t>‹#›</a:t>
            </a:fld>
            <a:endParaRPr lang="en-US" altLang="en-US"/>
          </a:p>
        </p:txBody>
      </p:sp>
    </p:spTree>
    <p:extLst>
      <p:ext uri="{BB962C8B-B14F-4D97-AF65-F5344CB8AC3E}">
        <p14:creationId xmlns:p14="http://schemas.microsoft.com/office/powerpoint/2010/main" val="2963465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496460"/>
            <a:ext cx="3008313" cy="1162050"/>
          </a:xfrm>
          <a:prstGeom prst="rect">
            <a:avLst/>
          </a:prstGeom>
        </p:spPr>
        <p:txBody>
          <a:bodyPr anchor="b"/>
          <a:lstStyle>
            <a:lvl1pPr algn="l">
              <a:defRPr sz="2000" b="0" cap="all">
                <a:solidFill>
                  <a:srgbClr val="F17D00"/>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idx="1"/>
          </p:nvPr>
        </p:nvSpPr>
        <p:spPr>
          <a:xfrm>
            <a:off x="3575050" y="952418"/>
            <a:ext cx="5111750"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79B2A406-5C06-428B-AFF6-05C352422D5B}"/>
              </a:ext>
            </a:extLst>
          </p:cNvPr>
          <p:cNvSpPr>
            <a:spLocks noGrp="1"/>
          </p:cNvSpPr>
          <p:nvPr>
            <p:ph type="sldNum" sz="quarter" idx="11"/>
          </p:nvPr>
        </p:nvSpPr>
        <p:spPr>
          <a:xfrm>
            <a:off x="6742113" y="6551613"/>
            <a:ext cx="2133600" cy="365125"/>
          </a:xfrm>
        </p:spPr>
        <p:txBody>
          <a:bodyPr/>
          <a:lstStyle>
            <a:lvl1pPr>
              <a:defRPr sz="800">
                <a:solidFill>
                  <a:schemeClr val="bg1"/>
                </a:solidFill>
                <a:latin typeface="Frutiger LT 55 Roman" pitchFamily="34" charset="0"/>
              </a:defRPr>
            </a:lvl1pPr>
          </a:lstStyle>
          <a:p>
            <a:pPr>
              <a:defRPr/>
            </a:pPr>
            <a:fld id="{C5F2F3C7-8116-4C67-B887-B8C1DCDBA5A1}" type="slidenum">
              <a:rPr lang="en-US" altLang="en-US"/>
              <a:pPr>
                <a:defRPr/>
              </a:pPr>
              <a:t>‹#›</a:t>
            </a:fld>
            <a:endParaRPr lang="en-US" altLang="en-US"/>
          </a:p>
        </p:txBody>
      </p:sp>
    </p:spTree>
    <p:extLst>
      <p:ext uri="{BB962C8B-B14F-4D97-AF65-F5344CB8AC3E}">
        <p14:creationId xmlns:p14="http://schemas.microsoft.com/office/powerpoint/2010/main" val="347460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160" y="228771"/>
            <a:ext cx="6426492"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491160" y="1756375"/>
            <a:ext cx="82296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52EA20AC-DF5C-4867-91F2-49B5FD9E31F4}"/>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41CFFDE3-926C-4721-AA0F-C3D2B5E2B0C0}" type="slidenum">
              <a:rPr lang="en-US" altLang="en-US"/>
              <a:pPr>
                <a:defRPr/>
              </a:pPr>
              <a:t>‹#›</a:t>
            </a:fld>
            <a:endParaRPr lang="en-US" altLang="en-US"/>
          </a:p>
        </p:txBody>
      </p:sp>
    </p:spTree>
    <p:extLst>
      <p:ext uri="{BB962C8B-B14F-4D97-AF65-F5344CB8AC3E}">
        <p14:creationId xmlns:p14="http://schemas.microsoft.com/office/powerpoint/2010/main" val="1795396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9"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0"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4010D9A-46EE-4131-897E-DA4F8053F1C2}"/>
              </a:ext>
            </a:extLst>
          </p:cNvPr>
          <p:cNvSpPr>
            <a:spLocks noGrp="1"/>
          </p:cNvSpPr>
          <p:nvPr>
            <p:ph type="sldNum" sz="quarter" idx="11"/>
          </p:nvPr>
        </p:nvSpPr>
        <p:spPr>
          <a:xfrm>
            <a:off x="6742113" y="6551613"/>
            <a:ext cx="2133600" cy="365125"/>
          </a:xfrm>
        </p:spPr>
        <p:txBody>
          <a:bodyPr/>
          <a:lstStyle>
            <a:lvl1pPr>
              <a:defRPr sz="800">
                <a:solidFill>
                  <a:schemeClr val="bg1"/>
                </a:solidFill>
                <a:latin typeface="Frutiger LT 55 Roman" pitchFamily="34" charset="0"/>
              </a:defRPr>
            </a:lvl1pPr>
          </a:lstStyle>
          <a:p>
            <a:pPr>
              <a:defRPr/>
            </a:pPr>
            <a:fld id="{C419319D-E425-4D5F-A3DB-E572A9B4C60D}" type="slidenum">
              <a:rPr lang="en-US" altLang="en-US"/>
              <a:pPr>
                <a:defRPr/>
              </a:pPr>
              <a:t>‹#›</a:t>
            </a:fld>
            <a:endParaRPr lang="en-US" altLang="en-US"/>
          </a:p>
        </p:txBody>
      </p:sp>
    </p:spTree>
    <p:extLst>
      <p:ext uri="{BB962C8B-B14F-4D97-AF65-F5344CB8AC3E}">
        <p14:creationId xmlns:p14="http://schemas.microsoft.com/office/powerpoint/2010/main" val="278273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457200" y="897825"/>
            <a:ext cx="8229600"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B1384557-7C94-4646-86F8-A94C7FB40DCA}"/>
              </a:ext>
            </a:extLst>
          </p:cNvPr>
          <p:cNvSpPr>
            <a:spLocks noGrp="1"/>
          </p:cNvSpPr>
          <p:nvPr>
            <p:ph type="sldNum" sz="quarter" idx="11"/>
          </p:nvPr>
        </p:nvSpPr>
        <p:spPr>
          <a:xfrm>
            <a:off x="6742113" y="6551613"/>
            <a:ext cx="2133600" cy="365125"/>
          </a:xfrm>
        </p:spPr>
        <p:txBody>
          <a:bodyPr/>
          <a:lstStyle>
            <a:lvl1pPr>
              <a:defRPr sz="800">
                <a:solidFill>
                  <a:schemeClr val="bg1"/>
                </a:solidFill>
                <a:latin typeface="Frutiger LT 55 Roman" pitchFamily="34" charset="0"/>
              </a:defRPr>
            </a:lvl1pPr>
          </a:lstStyle>
          <a:p>
            <a:pPr>
              <a:defRPr/>
            </a:pPr>
            <a:fld id="{C1653822-898D-48CF-B5C6-868EC28FCC1F}" type="slidenum">
              <a:rPr lang="en-US" altLang="en-US"/>
              <a:pPr>
                <a:defRPr/>
              </a:pPr>
              <a:t>‹#›</a:t>
            </a:fld>
            <a:endParaRPr lang="en-US" altLang="en-US"/>
          </a:p>
        </p:txBody>
      </p:sp>
    </p:spTree>
    <p:extLst>
      <p:ext uri="{BB962C8B-B14F-4D97-AF65-F5344CB8AC3E}">
        <p14:creationId xmlns:p14="http://schemas.microsoft.com/office/powerpoint/2010/main" val="2367416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457200" y="897825"/>
            <a:ext cx="8229600"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08DC980D-16CE-445A-B935-AC5D89484631}"/>
              </a:ext>
            </a:extLst>
          </p:cNvPr>
          <p:cNvSpPr>
            <a:spLocks noGrp="1"/>
          </p:cNvSpPr>
          <p:nvPr>
            <p:ph type="sldNum" sz="quarter" idx="11"/>
          </p:nvPr>
        </p:nvSpPr>
        <p:spPr>
          <a:xfrm>
            <a:off x="6742113" y="6551613"/>
            <a:ext cx="2133600" cy="365125"/>
          </a:xfrm>
        </p:spPr>
        <p:txBody>
          <a:bodyPr/>
          <a:lstStyle>
            <a:lvl1pPr>
              <a:defRPr sz="800">
                <a:solidFill>
                  <a:schemeClr val="bg1"/>
                </a:solidFill>
                <a:latin typeface="Frutiger LT 55 Roman" pitchFamily="34" charset="0"/>
              </a:defRPr>
            </a:lvl1pPr>
          </a:lstStyle>
          <a:p>
            <a:pPr>
              <a:defRPr/>
            </a:pPr>
            <a:fld id="{6AF39F17-B8FC-400C-8221-AD535DAD0A8D}" type="slidenum">
              <a:rPr lang="en-US" altLang="en-US"/>
              <a:pPr>
                <a:defRPr/>
              </a:pPr>
              <a:t>‹#›</a:t>
            </a:fld>
            <a:endParaRPr lang="en-US" altLang="en-US"/>
          </a:p>
        </p:txBody>
      </p:sp>
    </p:spTree>
    <p:extLst>
      <p:ext uri="{BB962C8B-B14F-4D97-AF65-F5344CB8AC3E}">
        <p14:creationId xmlns:p14="http://schemas.microsoft.com/office/powerpoint/2010/main" val="2229411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A55A86F3-3C87-495F-8927-D23A6303A152}"/>
              </a:ext>
            </a:extLst>
          </p:cNvPr>
          <p:cNvSpPr>
            <a:spLocks noGrp="1"/>
          </p:cNvSpPr>
          <p:nvPr>
            <p:ph type="sldNum" sz="quarter" idx="11"/>
          </p:nvPr>
        </p:nvSpPr>
        <p:spPr>
          <a:xfrm>
            <a:off x="6742113" y="6551613"/>
            <a:ext cx="2133600" cy="365125"/>
          </a:xfrm>
        </p:spPr>
        <p:txBody>
          <a:bodyPr/>
          <a:lstStyle>
            <a:lvl1pPr>
              <a:defRPr sz="800">
                <a:solidFill>
                  <a:schemeClr val="bg1"/>
                </a:solidFill>
                <a:latin typeface="Frutiger LT 55 Roman" pitchFamily="34" charset="0"/>
              </a:defRPr>
            </a:lvl1pPr>
          </a:lstStyle>
          <a:p>
            <a:pPr>
              <a:defRPr/>
            </a:pPr>
            <a:fld id="{3A95062B-9E69-4909-8448-B43790F2F185}" type="slidenum">
              <a:rPr lang="en-US" altLang="en-US"/>
              <a:pPr>
                <a:defRPr/>
              </a:pPr>
              <a:t>‹#›</a:t>
            </a:fld>
            <a:endParaRPr lang="en-US" altLang="en-US"/>
          </a:p>
        </p:txBody>
      </p:sp>
    </p:spTree>
    <p:extLst>
      <p:ext uri="{BB962C8B-B14F-4D97-AF65-F5344CB8AC3E}">
        <p14:creationId xmlns:p14="http://schemas.microsoft.com/office/powerpoint/2010/main" val="4122689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1670" y="3393697"/>
            <a:ext cx="7772400" cy="1470025"/>
          </a:xfrm>
          <a:prstGeom prst="rect">
            <a:avLst/>
          </a:prstGeom>
        </p:spPr>
        <p:txBody>
          <a:bodyPr/>
          <a:lstStyle>
            <a:lvl1pPr algn="l">
              <a:defRPr b="0" i="0" cap="all" baseline="0">
                <a:solidFill>
                  <a:srgbClr val="023E7C"/>
                </a:solidFill>
                <a:latin typeface="Frutiger LT 55 Roman"/>
                <a:cs typeface="Frutiger LT 55 Roman"/>
              </a:defRPr>
            </a:lvl1pPr>
          </a:lstStyle>
          <a:p>
            <a:r>
              <a:rPr lang="en-US" dirty="0"/>
              <a:t>Click to edit Master title style</a:t>
            </a:r>
          </a:p>
        </p:txBody>
      </p:sp>
      <p:sp>
        <p:nvSpPr>
          <p:cNvPr id="8" name="Subtitle 2"/>
          <p:cNvSpPr>
            <a:spLocks noGrp="1"/>
          </p:cNvSpPr>
          <p:nvPr>
            <p:ph type="subTitle" idx="1"/>
          </p:nvPr>
        </p:nvSpPr>
        <p:spPr>
          <a:xfrm>
            <a:off x="509066" y="5000053"/>
            <a:ext cx="6400800" cy="1058215"/>
          </a:xfrm>
          <a:prstGeom prst="rect">
            <a:avLst/>
          </a:prstGeom>
        </p:spPr>
        <p:txBody>
          <a:bodyPr/>
          <a:lstStyle>
            <a:lvl1pPr marL="0" indent="0" algn="l">
              <a:buNone/>
              <a:defRPr sz="120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B91B7C1A-8783-4DF1-B5D6-99164CDB937E}"/>
              </a:ext>
            </a:extLst>
          </p:cNvPr>
          <p:cNvSpPr>
            <a:spLocks noGrp="1"/>
          </p:cNvSpPr>
          <p:nvPr>
            <p:ph type="sldNum" sz="quarter" idx="10"/>
          </p:nvPr>
        </p:nvSpPr>
        <p:spPr>
          <a:xfrm>
            <a:off x="6742113" y="6624638"/>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71F72D82-4B62-45AE-9E1C-CB5D1DB49A01}" type="slidenum">
              <a:rPr lang="en-US" altLang="en-US"/>
              <a:pPr>
                <a:defRPr/>
              </a:pPr>
              <a:t>‹#›</a:t>
            </a:fld>
            <a:endParaRPr lang="en-US" altLang="en-US"/>
          </a:p>
        </p:txBody>
      </p:sp>
    </p:spTree>
    <p:extLst>
      <p:ext uri="{BB962C8B-B14F-4D97-AF65-F5344CB8AC3E}">
        <p14:creationId xmlns:p14="http://schemas.microsoft.com/office/powerpoint/2010/main" val="463181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91160" y="217857"/>
            <a:ext cx="6410716" cy="1143000"/>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491160" y="2000916"/>
            <a:ext cx="8229600" cy="4023394"/>
          </a:xfrm>
          <a:prstGeom prst="rect">
            <a:avLst/>
          </a:prstGeom>
        </p:spPr>
        <p:txBody>
          <a:bodyPr/>
          <a:lstStyle>
            <a:lvl1pPr algn="l">
              <a:defRPr sz="2800" b="0" i="0" cap="none">
                <a:solidFill>
                  <a:srgbClr val="023E7C"/>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9B00D07B-100F-436E-B44B-62F2E6AA25A1}"/>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C3D15BAE-132C-4019-A866-1C0E5323C2DF}" type="slidenum">
              <a:rPr lang="en-US" altLang="en-US"/>
              <a:pPr>
                <a:defRPr/>
              </a:pPr>
              <a:t>‹#›</a:t>
            </a:fld>
            <a:endParaRPr lang="en-US" altLang="en-US"/>
          </a:p>
        </p:txBody>
      </p:sp>
    </p:spTree>
    <p:extLst>
      <p:ext uri="{BB962C8B-B14F-4D97-AF65-F5344CB8AC3E}">
        <p14:creationId xmlns:p14="http://schemas.microsoft.com/office/powerpoint/2010/main" val="2405203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8"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ECA7498B-4C6A-4C0E-B6D5-6F982A35CA7D}"/>
              </a:ext>
            </a:extLst>
          </p:cNvPr>
          <p:cNvSpPr>
            <a:spLocks noGrp="1"/>
          </p:cNvSpPr>
          <p:nvPr>
            <p:ph type="sldNum" sz="quarter" idx="11"/>
          </p:nvPr>
        </p:nvSpPr>
        <p:spPr>
          <a:xfrm>
            <a:off x="6742113" y="6626225"/>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EB86D8DD-974A-4F1A-A4DD-1F9FE7C8180D}" type="slidenum">
              <a:rPr lang="en-US" altLang="en-US"/>
              <a:pPr>
                <a:defRPr/>
              </a:pPr>
              <a:t>‹#›</a:t>
            </a:fld>
            <a:endParaRPr lang="en-US" altLang="en-US"/>
          </a:p>
        </p:txBody>
      </p:sp>
    </p:spTree>
    <p:extLst>
      <p:ext uri="{BB962C8B-B14F-4D97-AF65-F5344CB8AC3E}">
        <p14:creationId xmlns:p14="http://schemas.microsoft.com/office/powerpoint/2010/main" val="526832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492477" y="219422"/>
            <a:ext cx="7056725" cy="1324484"/>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sz="half" idx="1"/>
          </p:nvPr>
        </p:nvSpPr>
        <p:spPr>
          <a:xfrm>
            <a:off x="457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4648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3A95B6C4-70AA-4436-8DB2-46FEAF6335C9}"/>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8B02D255-7073-486A-A56D-1D19482135A7}" type="slidenum">
              <a:rPr lang="en-US" altLang="en-US"/>
              <a:pPr>
                <a:defRPr/>
              </a:pPr>
              <a:t>‹#›</a:t>
            </a:fld>
            <a:endParaRPr lang="en-US" altLang="en-US"/>
          </a:p>
        </p:txBody>
      </p:sp>
    </p:spTree>
    <p:extLst>
      <p:ext uri="{BB962C8B-B14F-4D97-AF65-F5344CB8AC3E}">
        <p14:creationId xmlns:p14="http://schemas.microsoft.com/office/powerpoint/2010/main" val="2549513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96640" y="212282"/>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11"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0A412C53-56DC-4F03-AAE8-14C7D2DAA6FB}"/>
              </a:ext>
            </a:extLst>
          </p:cNvPr>
          <p:cNvSpPr>
            <a:spLocks noGrp="1"/>
          </p:cNvSpPr>
          <p:nvPr>
            <p:ph type="sldNum" sz="quarter" idx="11"/>
          </p:nvPr>
        </p:nvSpPr>
        <p:spPr>
          <a:xfrm>
            <a:off x="6742113" y="6626225"/>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5DE80314-A32D-4490-9AA8-889E461707BD}" type="slidenum">
              <a:rPr lang="en-US" altLang="en-US"/>
              <a:pPr>
                <a:defRPr/>
              </a:pPr>
              <a:t>‹#›</a:t>
            </a:fld>
            <a:endParaRPr lang="en-US" altLang="en-US"/>
          </a:p>
        </p:txBody>
      </p:sp>
    </p:spTree>
    <p:extLst>
      <p:ext uri="{BB962C8B-B14F-4D97-AF65-F5344CB8AC3E}">
        <p14:creationId xmlns:p14="http://schemas.microsoft.com/office/powerpoint/2010/main" val="61828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04528" y="212985"/>
            <a:ext cx="6839069" cy="1137377"/>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67CB6FDE-03AB-4B20-9F43-0B3E34CF9B80}"/>
              </a:ext>
            </a:extLst>
          </p:cNvPr>
          <p:cNvSpPr>
            <a:spLocks noGrp="1"/>
          </p:cNvSpPr>
          <p:nvPr>
            <p:ph type="sldNum" sz="quarter" idx="10"/>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B1E4B762-D2DF-4429-BF47-0F082804336A}" type="slidenum">
              <a:rPr lang="en-US" altLang="en-US"/>
              <a:pPr>
                <a:defRPr/>
              </a:pPr>
              <a:t>‹#›</a:t>
            </a:fld>
            <a:endParaRPr lang="en-US" altLang="en-US"/>
          </a:p>
        </p:txBody>
      </p:sp>
    </p:spTree>
    <p:extLst>
      <p:ext uri="{BB962C8B-B14F-4D97-AF65-F5344CB8AC3E}">
        <p14:creationId xmlns:p14="http://schemas.microsoft.com/office/powerpoint/2010/main" val="302947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FB800763-B6C2-4AA2-B0EB-D85D51C8B6E3}"/>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FE5FC309-3EC1-4D41-9F1D-2020ACEFAAC4}" type="slidenum">
              <a:rPr lang="en-US" altLang="en-US"/>
              <a:pPr>
                <a:defRPr/>
              </a:pPr>
              <a:t>‹#›</a:t>
            </a:fld>
            <a:endParaRPr lang="en-US" altLang="en-US"/>
          </a:p>
        </p:txBody>
      </p:sp>
    </p:spTree>
    <p:extLst>
      <p:ext uri="{BB962C8B-B14F-4D97-AF65-F5344CB8AC3E}">
        <p14:creationId xmlns:p14="http://schemas.microsoft.com/office/powerpoint/2010/main" val="376037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F66BF72-A94F-4AE9-A1DC-B9216972F1CE}"/>
              </a:ext>
            </a:extLst>
          </p:cNvPr>
          <p:cNvSpPr>
            <a:spLocks noGrp="1"/>
          </p:cNvSpPr>
          <p:nvPr>
            <p:ph type="sldNum" sz="quarter" idx="10"/>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023031B5-FEDA-49C7-AD1B-0C444B2870EA}" type="slidenum">
              <a:rPr lang="en-US" altLang="en-US"/>
              <a:pPr>
                <a:defRPr/>
              </a:pPr>
              <a:t>‹#›</a:t>
            </a:fld>
            <a:endParaRPr lang="en-US" altLang="en-US"/>
          </a:p>
        </p:txBody>
      </p:sp>
    </p:spTree>
    <p:extLst>
      <p:ext uri="{BB962C8B-B14F-4D97-AF65-F5344CB8AC3E}">
        <p14:creationId xmlns:p14="http://schemas.microsoft.com/office/powerpoint/2010/main" val="2608427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496460"/>
            <a:ext cx="3008313" cy="1162050"/>
          </a:xfrm>
          <a:prstGeom prst="rect">
            <a:avLst/>
          </a:prstGeom>
        </p:spPr>
        <p:txBody>
          <a:bodyPr anchor="b"/>
          <a:lstStyle>
            <a:lvl1pPr algn="l">
              <a:defRPr sz="2000" b="0" cap="all">
                <a:solidFill>
                  <a:srgbClr val="023E7C"/>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idx="1"/>
          </p:nvPr>
        </p:nvSpPr>
        <p:spPr>
          <a:xfrm>
            <a:off x="3575050" y="952418"/>
            <a:ext cx="5111750" cy="5173745"/>
          </a:xfrm>
          <a:prstGeom prst="rect">
            <a:avLst/>
          </a:prstGeom>
        </p:spPr>
        <p:txBody>
          <a:bodyPr/>
          <a:lstStyle>
            <a:lvl1pPr>
              <a:defRPr sz="3200">
                <a:solidFill>
                  <a:srgbClr val="023E7C"/>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D405B8-CE96-4CB3-AC9C-60C113F6FDB4}"/>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FC9C17AE-ED8C-4BE4-B608-3766D39DE310}" type="slidenum">
              <a:rPr lang="en-US" altLang="en-US"/>
              <a:pPr>
                <a:defRPr/>
              </a:pPr>
              <a:t>‹#›</a:t>
            </a:fld>
            <a:endParaRPr lang="en-US" altLang="en-US"/>
          </a:p>
        </p:txBody>
      </p:sp>
    </p:spTree>
    <p:extLst>
      <p:ext uri="{BB962C8B-B14F-4D97-AF65-F5344CB8AC3E}">
        <p14:creationId xmlns:p14="http://schemas.microsoft.com/office/powerpoint/2010/main" val="2284328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9" name="Picture Placeholder 2"/>
          <p:cNvSpPr>
            <a:spLocks noGrp="1"/>
          </p:cNvSpPr>
          <p:nvPr>
            <p:ph type="pic" idx="1"/>
          </p:nvPr>
        </p:nvSpPr>
        <p:spPr>
          <a:xfrm>
            <a:off x="1792288" y="612775"/>
            <a:ext cx="5486400" cy="4114800"/>
          </a:xfrm>
          <a:prstGeom prst="rect">
            <a:avLst/>
          </a:prstGeom>
        </p:spPr>
        <p:txBody>
          <a:bodyPr/>
          <a:lstStyle>
            <a:lvl1pPr marL="0" indent="0">
              <a:buNone/>
              <a:defRPr sz="320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0"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F758B474-686B-48B1-8655-14224205F8FB}"/>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E13DE9C5-1B2E-4C46-B7B4-FAA2EB26ECD1}" type="slidenum">
              <a:rPr lang="en-US" altLang="en-US"/>
              <a:pPr>
                <a:defRPr/>
              </a:pPr>
              <a:t>‹#›</a:t>
            </a:fld>
            <a:endParaRPr lang="en-US" altLang="en-US"/>
          </a:p>
        </p:txBody>
      </p:sp>
    </p:spTree>
    <p:extLst>
      <p:ext uri="{BB962C8B-B14F-4D97-AF65-F5344CB8AC3E}">
        <p14:creationId xmlns:p14="http://schemas.microsoft.com/office/powerpoint/2010/main" val="644887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457200" y="203645"/>
            <a:ext cx="6815406"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F64623EA-5AD9-44F7-841E-E3763D104018}"/>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98A1A879-ECA4-45B0-A49D-18697C162080}" type="slidenum">
              <a:rPr lang="en-US" altLang="en-US"/>
              <a:pPr>
                <a:defRPr/>
              </a:pPr>
              <a:t>‹#›</a:t>
            </a:fld>
            <a:endParaRPr lang="en-US" altLang="en-US"/>
          </a:p>
        </p:txBody>
      </p:sp>
    </p:spTree>
    <p:extLst>
      <p:ext uri="{BB962C8B-B14F-4D97-AF65-F5344CB8AC3E}">
        <p14:creationId xmlns:p14="http://schemas.microsoft.com/office/powerpoint/2010/main" val="3712163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023E7C"/>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950AAECF-278B-4322-ABCD-B7413693CBEE}"/>
              </a:ext>
            </a:extLst>
          </p:cNvPr>
          <p:cNvSpPr>
            <a:spLocks noGrp="1"/>
          </p:cNvSpPr>
          <p:nvPr>
            <p:ph type="sldNum" sz="quarter" idx="11"/>
          </p:nvPr>
        </p:nvSpPr>
        <p:spPr>
          <a:xfrm>
            <a:off x="6742113" y="66230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F3E6A3CA-3281-4E6A-B823-23227224EC0B}" type="slidenum">
              <a:rPr lang="en-US" altLang="en-US"/>
              <a:pPr>
                <a:defRPr/>
              </a:pPr>
              <a:t>‹#›</a:t>
            </a:fld>
            <a:endParaRPr lang="en-US" altLang="en-US"/>
          </a:p>
        </p:txBody>
      </p:sp>
    </p:spTree>
    <p:extLst>
      <p:ext uri="{BB962C8B-B14F-4D97-AF65-F5344CB8AC3E}">
        <p14:creationId xmlns:p14="http://schemas.microsoft.com/office/powerpoint/2010/main" val="3390062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1670" y="3393697"/>
            <a:ext cx="77724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US" dirty="0"/>
              <a:t>Click to edit Master title style</a:t>
            </a:r>
          </a:p>
        </p:txBody>
      </p:sp>
      <p:sp>
        <p:nvSpPr>
          <p:cNvPr id="8" name="Subtitle 2"/>
          <p:cNvSpPr>
            <a:spLocks noGrp="1"/>
          </p:cNvSpPr>
          <p:nvPr>
            <p:ph type="subTitle" idx="1"/>
          </p:nvPr>
        </p:nvSpPr>
        <p:spPr>
          <a:xfrm>
            <a:off x="509066" y="5000053"/>
            <a:ext cx="6400800" cy="1058215"/>
          </a:xfrm>
          <a:prstGeom prst="rect">
            <a:avLst/>
          </a:prstGeom>
        </p:spPr>
        <p:txBody>
          <a:bodyPr/>
          <a:lstStyle>
            <a:lvl1pPr marL="0" indent="0" algn="l">
              <a:buNone/>
              <a:defRPr sz="1200">
                <a:solidFill>
                  <a:schemeClr val="tx1">
                    <a:lumMod val="75000"/>
                    <a:lumOff val="25000"/>
                  </a:schemeClr>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84277628-4FC8-4D62-8BCD-7BC2E9B3195E}"/>
              </a:ext>
            </a:extLst>
          </p:cNvPr>
          <p:cNvSpPr>
            <a:spLocks noGrp="1"/>
          </p:cNvSpPr>
          <p:nvPr>
            <p:ph type="sldNum" sz="quarter" idx="10"/>
          </p:nvPr>
        </p:nvSpPr>
        <p:spPr>
          <a:xfrm>
            <a:off x="6742113" y="6624638"/>
            <a:ext cx="2133600" cy="365125"/>
          </a:xfrm>
        </p:spPr>
        <p:txBody>
          <a:bodyPr/>
          <a:lstStyle>
            <a:lvl1pPr>
              <a:defRPr/>
            </a:lvl1pPr>
          </a:lstStyle>
          <a:p>
            <a:pPr>
              <a:defRPr/>
            </a:pPr>
            <a:fld id="{DB3464B1-CBA7-434E-A852-F3FA7408FF4E}" type="slidenum">
              <a:rPr lang="en-US" altLang="en-US"/>
              <a:pPr>
                <a:defRPr/>
              </a:pPr>
              <a:t>‹#›</a:t>
            </a:fld>
            <a:endParaRPr lang="en-US" altLang="en-US"/>
          </a:p>
        </p:txBody>
      </p:sp>
    </p:spTree>
    <p:extLst>
      <p:ext uri="{BB962C8B-B14F-4D97-AF65-F5344CB8AC3E}">
        <p14:creationId xmlns:p14="http://schemas.microsoft.com/office/powerpoint/2010/main" val="8195603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91160" y="228768"/>
            <a:ext cx="6623688" cy="1139981"/>
          </a:xfrm>
          <a:prstGeom prst="rect">
            <a:avLst/>
          </a:prstGeom>
        </p:spPr>
        <p:txBody>
          <a:bodyPr/>
          <a:lstStyle>
            <a:lvl1pPr algn="l">
              <a:defRPr sz="4000" b="0" i="0" cap="all">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491160" y="2000916"/>
            <a:ext cx="8229600" cy="4023394"/>
          </a:xfrm>
          <a:prstGeom prst="rect">
            <a:avLst/>
          </a:prstGeom>
        </p:spPr>
        <p:txBody>
          <a:bodyPr/>
          <a:lstStyle>
            <a:lvl1pPr algn="l">
              <a:defRPr sz="28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9B5DBD68-1593-4A8A-AD1E-683C85B4A1BF}"/>
              </a:ext>
            </a:extLst>
          </p:cNvPr>
          <p:cNvSpPr>
            <a:spLocks noGrp="1"/>
          </p:cNvSpPr>
          <p:nvPr>
            <p:ph type="sldNum" sz="quarter" idx="11"/>
          </p:nvPr>
        </p:nvSpPr>
        <p:spPr>
          <a:xfrm>
            <a:off x="6742113" y="6624638"/>
            <a:ext cx="2133600" cy="365125"/>
          </a:xfrm>
        </p:spPr>
        <p:txBody>
          <a:bodyPr/>
          <a:lstStyle>
            <a:lvl1pPr>
              <a:defRPr/>
            </a:lvl1pPr>
          </a:lstStyle>
          <a:p>
            <a:pPr>
              <a:defRPr/>
            </a:pPr>
            <a:fld id="{47B5ADBF-5EC2-47DE-964A-E01AA2967991}" type="slidenum">
              <a:rPr lang="en-US" altLang="en-US"/>
              <a:pPr>
                <a:defRPr/>
              </a:pPr>
              <a:t>‹#›</a:t>
            </a:fld>
            <a:endParaRPr lang="en-US" altLang="en-US"/>
          </a:p>
        </p:txBody>
      </p:sp>
    </p:spTree>
    <p:extLst>
      <p:ext uri="{BB962C8B-B14F-4D97-AF65-F5344CB8AC3E}">
        <p14:creationId xmlns:p14="http://schemas.microsoft.com/office/powerpoint/2010/main" val="1476213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504969" y="4406900"/>
            <a:ext cx="7772400" cy="1362075"/>
          </a:xfrm>
          <a:prstGeom prst="rect">
            <a:avLst/>
          </a:prstGeom>
        </p:spPr>
        <p:txBody>
          <a:bodyPr anchor="t"/>
          <a:lstStyle>
            <a:lvl1pPr algn="l">
              <a:defRPr sz="4000" b="0" cap="all">
                <a:solidFill>
                  <a:srgbClr val="404040"/>
                </a:solidFill>
                <a:latin typeface="Frutiger LT 55 Roman"/>
                <a:cs typeface="Frutiger LT 55 Roman"/>
              </a:defRPr>
            </a:lvl1pPr>
          </a:lstStyle>
          <a:p>
            <a:r>
              <a:rPr lang="en-US" dirty="0"/>
              <a:t>Click to edit Master title style</a:t>
            </a:r>
          </a:p>
        </p:txBody>
      </p:sp>
      <p:sp>
        <p:nvSpPr>
          <p:cNvPr id="8"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D25BFCCA-0F06-47BF-A89A-9E308D73F833}"/>
              </a:ext>
            </a:extLst>
          </p:cNvPr>
          <p:cNvSpPr>
            <a:spLocks noGrp="1"/>
          </p:cNvSpPr>
          <p:nvPr>
            <p:ph type="sldNum" sz="quarter" idx="11"/>
          </p:nvPr>
        </p:nvSpPr>
        <p:spPr>
          <a:xfrm>
            <a:off x="6742113" y="6624638"/>
            <a:ext cx="2133600" cy="365125"/>
          </a:xfrm>
        </p:spPr>
        <p:txBody>
          <a:bodyPr/>
          <a:lstStyle>
            <a:lvl1pPr>
              <a:defRPr/>
            </a:lvl1pPr>
          </a:lstStyle>
          <a:p>
            <a:pPr>
              <a:defRPr/>
            </a:pPr>
            <a:fld id="{78E85EAB-BC76-407E-B090-439264EEAA40}" type="slidenum">
              <a:rPr lang="en-US" altLang="en-US"/>
              <a:pPr>
                <a:defRPr/>
              </a:pPr>
              <a:t>‹#›</a:t>
            </a:fld>
            <a:endParaRPr lang="en-US" altLang="en-US"/>
          </a:p>
        </p:txBody>
      </p:sp>
    </p:spTree>
    <p:extLst>
      <p:ext uri="{BB962C8B-B14F-4D97-AF65-F5344CB8AC3E}">
        <p14:creationId xmlns:p14="http://schemas.microsoft.com/office/powerpoint/2010/main" val="567771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p:nvPr>
        </p:nvSpPr>
        <p:spPr>
          <a:xfrm>
            <a:off x="4648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12" name="Title 1"/>
          <p:cNvSpPr>
            <a:spLocks noGrp="1"/>
          </p:cNvSpPr>
          <p:nvPr>
            <p:ph type="title"/>
          </p:nvPr>
        </p:nvSpPr>
        <p:spPr>
          <a:xfrm>
            <a:off x="492477" y="274638"/>
            <a:ext cx="7056725" cy="1324484"/>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77CC20A-57CE-4915-9068-4E32D8587455}"/>
              </a:ext>
            </a:extLst>
          </p:cNvPr>
          <p:cNvSpPr>
            <a:spLocks noGrp="1"/>
          </p:cNvSpPr>
          <p:nvPr>
            <p:ph type="sldNum" sz="quarter" idx="11"/>
          </p:nvPr>
        </p:nvSpPr>
        <p:spPr>
          <a:xfrm>
            <a:off x="6742113" y="6624638"/>
            <a:ext cx="2133600" cy="365125"/>
          </a:xfrm>
        </p:spPr>
        <p:txBody>
          <a:bodyPr/>
          <a:lstStyle>
            <a:lvl1pPr>
              <a:defRPr/>
            </a:lvl1pPr>
          </a:lstStyle>
          <a:p>
            <a:pPr>
              <a:defRPr/>
            </a:pPr>
            <a:fld id="{D26AAF6F-FE8C-432F-847B-2E7A354900A6}" type="slidenum">
              <a:rPr lang="en-US" altLang="en-US"/>
              <a:pPr>
                <a:defRPr/>
              </a:pPr>
              <a:t>‹#›</a:t>
            </a:fld>
            <a:endParaRPr lang="en-US" altLang="en-US"/>
          </a:p>
        </p:txBody>
      </p:sp>
    </p:spTree>
    <p:extLst>
      <p:ext uri="{BB962C8B-B14F-4D97-AF65-F5344CB8AC3E}">
        <p14:creationId xmlns:p14="http://schemas.microsoft.com/office/powerpoint/2010/main" val="22708213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57200" y="780246"/>
            <a:ext cx="6927377"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11"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CAA3F46B-E9B7-45A7-91C7-79D456EA2E8A}"/>
              </a:ext>
            </a:extLst>
          </p:cNvPr>
          <p:cNvSpPr>
            <a:spLocks noGrp="1"/>
          </p:cNvSpPr>
          <p:nvPr>
            <p:ph type="sldNum" sz="quarter" idx="11"/>
          </p:nvPr>
        </p:nvSpPr>
        <p:spPr>
          <a:xfrm>
            <a:off x="6742113" y="6624638"/>
            <a:ext cx="2133600" cy="365125"/>
          </a:xfrm>
        </p:spPr>
        <p:txBody>
          <a:bodyPr/>
          <a:lstStyle>
            <a:lvl1pPr>
              <a:defRPr/>
            </a:lvl1pPr>
          </a:lstStyle>
          <a:p>
            <a:pPr>
              <a:defRPr/>
            </a:pPr>
            <a:fld id="{1D7F88AD-BAE9-4A94-BA1F-55DCA6B9986D}" type="slidenum">
              <a:rPr lang="en-US" altLang="en-US"/>
              <a:pPr>
                <a:defRPr/>
              </a:pPr>
              <a:t>‹#›</a:t>
            </a:fld>
            <a:endParaRPr lang="en-US" altLang="en-US"/>
          </a:p>
        </p:txBody>
      </p:sp>
    </p:spTree>
    <p:extLst>
      <p:ext uri="{BB962C8B-B14F-4D97-AF65-F5344CB8AC3E}">
        <p14:creationId xmlns:p14="http://schemas.microsoft.com/office/powerpoint/2010/main" val="45729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253" y="236662"/>
            <a:ext cx="6149099" cy="1283584"/>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sz="half" idx="1"/>
          </p:nvPr>
        </p:nvSpPr>
        <p:spPr>
          <a:xfrm>
            <a:off x="457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F51C444A-AFEA-4064-AF59-D7D690DED68F}"/>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A8F9BAC7-97B4-4615-AE0C-13A736249CE7}" type="slidenum">
              <a:rPr lang="en-US" altLang="en-US"/>
              <a:pPr>
                <a:defRPr/>
              </a:pPr>
              <a:t>‹#›</a:t>
            </a:fld>
            <a:endParaRPr lang="en-US" altLang="en-US"/>
          </a:p>
        </p:txBody>
      </p:sp>
    </p:spTree>
    <p:extLst>
      <p:ext uri="{BB962C8B-B14F-4D97-AF65-F5344CB8AC3E}">
        <p14:creationId xmlns:p14="http://schemas.microsoft.com/office/powerpoint/2010/main" val="123059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88752" y="276094"/>
            <a:ext cx="6578770" cy="1129489"/>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E33DCE24-B724-4AA0-B42B-56D0B8372642}"/>
              </a:ext>
            </a:extLst>
          </p:cNvPr>
          <p:cNvSpPr>
            <a:spLocks noGrp="1"/>
          </p:cNvSpPr>
          <p:nvPr>
            <p:ph type="sldNum" sz="quarter" idx="10"/>
          </p:nvPr>
        </p:nvSpPr>
        <p:spPr>
          <a:xfrm>
            <a:off x="6742113" y="6624638"/>
            <a:ext cx="2133600" cy="365125"/>
          </a:xfrm>
        </p:spPr>
        <p:txBody>
          <a:bodyPr/>
          <a:lstStyle>
            <a:lvl1pPr>
              <a:defRPr/>
            </a:lvl1pPr>
          </a:lstStyle>
          <a:p>
            <a:pPr>
              <a:defRPr/>
            </a:pPr>
            <a:fld id="{EB19D611-6E9E-4AE3-AAB5-65C6498B6706}" type="slidenum">
              <a:rPr lang="en-US" altLang="en-US"/>
              <a:pPr>
                <a:defRPr/>
              </a:pPr>
              <a:t>‹#›</a:t>
            </a:fld>
            <a:endParaRPr lang="en-US" altLang="en-US"/>
          </a:p>
        </p:txBody>
      </p:sp>
    </p:spTree>
    <p:extLst>
      <p:ext uri="{BB962C8B-B14F-4D97-AF65-F5344CB8AC3E}">
        <p14:creationId xmlns:p14="http://schemas.microsoft.com/office/powerpoint/2010/main" val="27088967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14313AB-68EA-405E-B59F-6E3391FD0E56}"/>
              </a:ext>
            </a:extLst>
          </p:cNvPr>
          <p:cNvSpPr>
            <a:spLocks noGrp="1"/>
          </p:cNvSpPr>
          <p:nvPr>
            <p:ph type="sldNum" sz="quarter" idx="10"/>
          </p:nvPr>
        </p:nvSpPr>
        <p:spPr>
          <a:xfrm>
            <a:off x="6742113" y="6623050"/>
            <a:ext cx="2133600" cy="365125"/>
          </a:xfrm>
        </p:spPr>
        <p:txBody>
          <a:bodyPr/>
          <a:lstStyle>
            <a:lvl1pPr>
              <a:defRPr/>
            </a:lvl1pPr>
          </a:lstStyle>
          <a:p>
            <a:pPr>
              <a:defRPr/>
            </a:pPr>
            <a:fld id="{BA45245F-B60D-4F21-8FE2-C094EDFDF118}" type="slidenum">
              <a:rPr lang="en-US" altLang="en-US"/>
              <a:pPr>
                <a:defRPr/>
              </a:pPr>
              <a:t>‹#›</a:t>
            </a:fld>
            <a:endParaRPr lang="en-US" altLang="en-US"/>
          </a:p>
        </p:txBody>
      </p:sp>
    </p:spTree>
    <p:extLst>
      <p:ext uri="{BB962C8B-B14F-4D97-AF65-F5344CB8AC3E}">
        <p14:creationId xmlns:p14="http://schemas.microsoft.com/office/powerpoint/2010/main" val="2031152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496460"/>
            <a:ext cx="3008313" cy="1162050"/>
          </a:xfrm>
          <a:prstGeom prst="rect">
            <a:avLst/>
          </a:prstGeom>
        </p:spPr>
        <p:txBody>
          <a:bodyPr anchor="b"/>
          <a:lstStyle>
            <a:lvl1pPr algn="l">
              <a:defRPr sz="2000" b="0" cap="all">
                <a:solidFill>
                  <a:srgbClr val="023E7C"/>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idx="1"/>
          </p:nvPr>
        </p:nvSpPr>
        <p:spPr>
          <a:xfrm>
            <a:off x="3575050" y="952418"/>
            <a:ext cx="5111750" cy="5173745"/>
          </a:xfrm>
          <a:prstGeom prst="rect">
            <a:avLst/>
          </a:prstGeom>
        </p:spPr>
        <p:txBody>
          <a:bodyPr/>
          <a:lstStyle>
            <a:lvl1pPr>
              <a:defRPr sz="3200">
                <a:solidFill>
                  <a:schemeClr val="tx1">
                    <a:lumMod val="75000"/>
                    <a:lumOff val="25000"/>
                  </a:schemeClr>
                </a:solidFill>
                <a:latin typeface="Frutiger LT 55 Roman"/>
                <a:cs typeface="Frutiger LT 55 Roman"/>
              </a:defRPr>
            </a:lvl1pPr>
            <a:lvl2pPr>
              <a:defRPr sz="2800">
                <a:solidFill>
                  <a:schemeClr val="tx1">
                    <a:lumMod val="75000"/>
                    <a:lumOff val="25000"/>
                  </a:schemeClr>
                </a:solidFill>
                <a:latin typeface="Frutiger LT 55 Roman"/>
                <a:cs typeface="Frutiger LT 55 Roman"/>
              </a:defRPr>
            </a:lvl2pPr>
            <a:lvl3pPr>
              <a:defRPr sz="2400">
                <a:solidFill>
                  <a:schemeClr val="tx1">
                    <a:lumMod val="75000"/>
                    <a:lumOff val="25000"/>
                  </a:schemeClr>
                </a:solidFill>
                <a:latin typeface="Frutiger LT 55 Roman"/>
                <a:cs typeface="Frutiger LT 55 Roman"/>
              </a:defRPr>
            </a:lvl3pPr>
            <a:lvl4pPr>
              <a:defRPr sz="2000">
                <a:solidFill>
                  <a:schemeClr val="tx1">
                    <a:lumMod val="75000"/>
                    <a:lumOff val="25000"/>
                  </a:schemeClr>
                </a:solidFill>
                <a:latin typeface="Frutiger LT 55 Roman"/>
                <a:cs typeface="Frutiger LT 55 Roman"/>
              </a:defRPr>
            </a:lvl4pPr>
            <a:lvl5pPr>
              <a:defRPr sz="2000">
                <a:solidFill>
                  <a:schemeClr val="tx1">
                    <a:lumMod val="75000"/>
                    <a:lumOff val="25000"/>
                  </a:schemeClr>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303E4F6F-F487-4CDD-8B9F-F373DA9B37E4}"/>
              </a:ext>
            </a:extLst>
          </p:cNvPr>
          <p:cNvSpPr>
            <a:spLocks noGrp="1"/>
          </p:cNvSpPr>
          <p:nvPr>
            <p:ph type="sldNum" sz="quarter" idx="11"/>
          </p:nvPr>
        </p:nvSpPr>
        <p:spPr>
          <a:xfrm>
            <a:off x="6742113" y="6624638"/>
            <a:ext cx="2133600" cy="365125"/>
          </a:xfrm>
        </p:spPr>
        <p:txBody>
          <a:bodyPr/>
          <a:lstStyle>
            <a:lvl1pPr>
              <a:defRPr/>
            </a:lvl1pPr>
          </a:lstStyle>
          <a:p>
            <a:pPr>
              <a:defRPr/>
            </a:pPr>
            <a:fld id="{2A74265A-75E9-40EE-8301-8ABB39D4DBE5}" type="slidenum">
              <a:rPr lang="en-US" altLang="en-US"/>
              <a:pPr>
                <a:defRPr/>
              </a:pPr>
              <a:t>‹#›</a:t>
            </a:fld>
            <a:endParaRPr lang="en-US" altLang="en-US"/>
          </a:p>
        </p:txBody>
      </p:sp>
    </p:spTree>
    <p:extLst>
      <p:ext uri="{BB962C8B-B14F-4D97-AF65-F5344CB8AC3E}">
        <p14:creationId xmlns:p14="http://schemas.microsoft.com/office/powerpoint/2010/main" val="3063656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023E7C"/>
                </a:solidFill>
                <a:latin typeface="Frutiger LT 55 Roman"/>
                <a:cs typeface="Frutiger LT 55 Roman"/>
              </a:defRPr>
            </a:lvl1pPr>
          </a:lstStyle>
          <a:p>
            <a:r>
              <a:rPr lang="en-US" dirty="0"/>
              <a:t>Click to edit Master title style</a:t>
            </a:r>
          </a:p>
        </p:txBody>
      </p:sp>
      <p:sp>
        <p:nvSpPr>
          <p:cNvPr id="9" name="Picture Placeholder 2"/>
          <p:cNvSpPr>
            <a:spLocks noGrp="1"/>
          </p:cNvSpPr>
          <p:nvPr>
            <p:ph type="pic" idx="1"/>
          </p:nvPr>
        </p:nvSpPr>
        <p:spPr>
          <a:xfrm>
            <a:off x="1792288" y="612775"/>
            <a:ext cx="5486400" cy="4114800"/>
          </a:xfrm>
          <a:prstGeom prst="rect">
            <a:avLst/>
          </a:prstGeom>
        </p:spPr>
        <p:txBody>
          <a:bodyPr/>
          <a:lstStyle>
            <a:lvl1pPr marL="0" indent="0">
              <a:buNone/>
              <a:defRPr sz="3200">
                <a:solidFill>
                  <a:srgbClr val="404040"/>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0"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404040"/>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F131A1EF-F961-40B3-8D37-2B2AE8669512}"/>
              </a:ext>
            </a:extLst>
          </p:cNvPr>
          <p:cNvSpPr>
            <a:spLocks noGrp="1"/>
          </p:cNvSpPr>
          <p:nvPr>
            <p:ph type="sldNum" sz="quarter" idx="11"/>
          </p:nvPr>
        </p:nvSpPr>
        <p:spPr>
          <a:xfrm>
            <a:off x="6742113" y="6624638"/>
            <a:ext cx="2133600" cy="365125"/>
          </a:xfrm>
        </p:spPr>
        <p:txBody>
          <a:bodyPr/>
          <a:lstStyle>
            <a:lvl1pPr>
              <a:defRPr/>
            </a:lvl1pPr>
          </a:lstStyle>
          <a:p>
            <a:pPr>
              <a:defRPr/>
            </a:pPr>
            <a:fld id="{3D92001E-5D6D-4037-94F7-773B71932EBB}" type="slidenum">
              <a:rPr lang="en-US" altLang="en-US"/>
              <a:pPr>
                <a:defRPr/>
              </a:pPr>
              <a:t>‹#›</a:t>
            </a:fld>
            <a:endParaRPr lang="en-US" altLang="en-US"/>
          </a:p>
        </p:txBody>
      </p:sp>
    </p:spTree>
    <p:extLst>
      <p:ext uri="{BB962C8B-B14F-4D97-AF65-F5344CB8AC3E}">
        <p14:creationId xmlns:p14="http://schemas.microsoft.com/office/powerpoint/2010/main" val="3699663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457200" y="235207"/>
            <a:ext cx="6799630"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B674C355-A77C-4905-9356-B0A902331A7E}"/>
              </a:ext>
            </a:extLst>
          </p:cNvPr>
          <p:cNvSpPr>
            <a:spLocks noGrp="1"/>
          </p:cNvSpPr>
          <p:nvPr>
            <p:ph type="sldNum" sz="quarter" idx="11"/>
          </p:nvPr>
        </p:nvSpPr>
        <p:spPr>
          <a:xfrm>
            <a:off x="6742113" y="6623050"/>
            <a:ext cx="2133600" cy="365125"/>
          </a:xfrm>
        </p:spPr>
        <p:txBody>
          <a:bodyPr/>
          <a:lstStyle>
            <a:lvl1pPr>
              <a:defRPr/>
            </a:lvl1pPr>
          </a:lstStyle>
          <a:p>
            <a:pPr>
              <a:defRPr/>
            </a:pPr>
            <a:fld id="{BB4CDE4F-68F6-4479-BE75-8FDA57C267B3}" type="slidenum">
              <a:rPr lang="en-US" altLang="en-US"/>
              <a:pPr>
                <a:defRPr/>
              </a:pPr>
              <a:t>‹#›</a:t>
            </a:fld>
            <a:endParaRPr lang="en-US" altLang="en-US"/>
          </a:p>
        </p:txBody>
      </p:sp>
    </p:spTree>
    <p:extLst>
      <p:ext uri="{BB962C8B-B14F-4D97-AF65-F5344CB8AC3E}">
        <p14:creationId xmlns:p14="http://schemas.microsoft.com/office/powerpoint/2010/main" val="1810219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C3922623-2C60-4E09-BD33-2423A2CBB51A}"/>
              </a:ext>
            </a:extLst>
          </p:cNvPr>
          <p:cNvSpPr>
            <a:spLocks noGrp="1"/>
          </p:cNvSpPr>
          <p:nvPr>
            <p:ph type="sldNum" sz="quarter" idx="11"/>
          </p:nvPr>
        </p:nvSpPr>
        <p:spPr>
          <a:xfrm>
            <a:off x="6742113" y="6623050"/>
            <a:ext cx="2133600" cy="365125"/>
          </a:xfrm>
        </p:spPr>
        <p:txBody>
          <a:bodyPr/>
          <a:lstStyle>
            <a:lvl1pPr>
              <a:defRPr/>
            </a:lvl1pPr>
          </a:lstStyle>
          <a:p>
            <a:pPr>
              <a:defRPr/>
            </a:pPr>
            <a:fld id="{07DC0B38-B740-4F05-BE86-546736F0DD83}" type="slidenum">
              <a:rPr lang="en-US" altLang="en-US"/>
              <a:pPr>
                <a:defRPr/>
              </a:pPr>
              <a:t>‹#›</a:t>
            </a:fld>
            <a:endParaRPr lang="en-US" altLang="en-US"/>
          </a:p>
        </p:txBody>
      </p:sp>
    </p:spTree>
    <p:extLst>
      <p:ext uri="{BB962C8B-B14F-4D97-AF65-F5344CB8AC3E}">
        <p14:creationId xmlns:p14="http://schemas.microsoft.com/office/powerpoint/2010/main" val="40482555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1670" y="3393697"/>
            <a:ext cx="77724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dirty="0"/>
              <a:t>Click to edit Master title style</a:t>
            </a:r>
          </a:p>
        </p:txBody>
      </p:sp>
      <p:sp>
        <p:nvSpPr>
          <p:cNvPr id="3" name="Subtitle 2"/>
          <p:cNvSpPr>
            <a:spLocks noGrp="1"/>
          </p:cNvSpPr>
          <p:nvPr>
            <p:ph type="subTitle" idx="1"/>
          </p:nvPr>
        </p:nvSpPr>
        <p:spPr>
          <a:xfrm>
            <a:off x="509066" y="5000053"/>
            <a:ext cx="64008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ECCF35BB-5AC3-4B4A-8370-5000BFF96BF9}"/>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12BF9B30-0C3A-423F-A6D7-00F121516C30}" type="slidenum">
              <a:rPr lang="en-US" altLang="en-US"/>
              <a:pPr>
                <a:defRPr/>
              </a:pPr>
              <a:t>‹#›</a:t>
            </a:fld>
            <a:endParaRPr lang="en-US" altLang="en-US"/>
          </a:p>
        </p:txBody>
      </p:sp>
    </p:spTree>
    <p:extLst>
      <p:ext uri="{BB962C8B-B14F-4D97-AF65-F5344CB8AC3E}">
        <p14:creationId xmlns:p14="http://schemas.microsoft.com/office/powerpoint/2010/main" val="36179218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160" y="228771"/>
            <a:ext cx="6426492"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491160" y="1756375"/>
            <a:ext cx="82296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5349EFB7-49B2-4861-9FEC-C560D6AC6790}"/>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D2B582C4-A567-43EF-AF93-B7DC9AB02591}" type="slidenum">
              <a:rPr lang="en-US" altLang="en-US"/>
              <a:pPr>
                <a:defRPr/>
              </a:pPr>
              <a:t>‹#›</a:t>
            </a:fld>
            <a:endParaRPr lang="en-US" altLang="en-US"/>
          </a:p>
        </p:txBody>
      </p:sp>
    </p:spTree>
    <p:extLst>
      <p:ext uri="{BB962C8B-B14F-4D97-AF65-F5344CB8AC3E}">
        <p14:creationId xmlns:p14="http://schemas.microsoft.com/office/powerpoint/2010/main" val="2251265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D177D556-9662-4007-8512-F5338D004714}"/>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0DE66260-2423-47F3-A183-CBAC0D2E3FDC}" type="slidenum">
              <a:rPr lang="en-US" altLang="en-US"/>
              <a:pPr>
                <a:defRPr/>
              </a:pPr>
              <a:t>‹#›</a:t>
            </a:fld>
            <a:endParaRPr lang="en-US" altLang="en-US"/>
          </a:p>
        </p:txBody>
      </p:sp>
    </p:spTree>
    <p:extLst>
      <p:ext uri="{BB962C8B-B14F-4D97-AF65-F5344CB8AC3E}">
        <p14:creationId xmlns:p14="http://schemas.microsoft.com/office/powerpoint/2010/main" val="22888839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253" y="236662"/>
            <a:ext cx="6149099" cy="1283584"/>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sz="half" idx="1"/>
          </p:nvPr>
        </p:nvSpPr>
        <p:spPr>
          <a:xfrm>
            <a:off x="457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5F7C57E5-494D-4DE5-BC2A-F1DD91630F66}"/>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E9F8AF09-FC02-4719-8BD5-48DC5190ED22}" type="slidenum">
              <a:rPr lang="en-US" altLang="en-US"/>
              <a:pPr>
                <a:defRPr/>
              </a:pPr>
              <a:t>‹#›</a:t>
            </a:fld>
            <a:endParaRPr lang="en-US" altLang="en-US"/>
          </a:p>
        </p:txBody>
      </p:sp>
    </p:spTree>
    <p:extLst>
      <p:ext uri="{BB962C8B-B14F-4D97-AF65-F5344CB8AC3E}">
        <p14:creationId xmlns:p14="http://schemas.microsoft.com/office/powerpoint/2010/main" val="161136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528" y="188646"/>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1CDDCDC6-1252-4DA3-926B-69B2F56D219D}"/>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C10A58D4-94F0-4981-8A19-271427BC462A}" type="slidenum">
              <a:rPr lang="en-US" altLang="en-US"/>
              <a:pPr>
                <a:defRPr/>
              </a:pPr>
              <a:t>‹#›</a:t>
            </a:fld>
            <a:endParaRPr lang="en-US" altLang="en-US"/>
          </a:p>
        </p:txBody>
      </p:sp>
    </p:spTree>
    <p:extLst>
      <p:ext uri="{BB962C8B-B14F-4D97-AF65-F5344CB8AC3E}">
        <p14:creationId xmlns:p14="http://schemas.microsoft.com/office/powerpoint/2010/main" val="1375097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528" y="188646"/>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5C672078-C6A4-43B0-B1FD-F33F1131D671}"/>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BB5E9890-73CB-4526-9749-F9E108F27626}" type="slidenum">
              <a:rPr lang="en-US" altLang="en-US"/>
              <a:pPr>
                <a:defRPr/>
              </a:pPr>
              <a:t>‹#›</a:t>
            </a:fld>
            <a:endParaRPr lang="en-US" altLang="en-US"/>
          </a:p>
        </p:txBody>
      </p:sp>
    </p:spTree>
    <p:extLst>
      <p:ext uri="{BB962C8B-B14F-4D97-AF65-F5344CB8AC3E}">
        <p14:creationId xmlns:p14="http://schemas.microsoft.com/office/powerpoint/2010/main" val="12412820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2414" y="220879"/>
            <a:ext cx="6720751" cy="1121601"/>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F194C5DE-65F6-4911-A11F-0D278A9E25A1}"/>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F7EDA301-9532-44C0-AC96-51934C243CAF}" type="slidenum">
              <a:rPr lang="en-US" altLang="en-US"/>
              <a:pPr>
                <a:defRPr/>
              </a:pPr>
              <a:t>‹#›</a:t>
            </a:fld>
            <a:endParaRPr lang="en-US" altLang="en-US"/>
          </a:p>
        </p:txBody>
      </p:sp>
    </p:spTree>
    <p:extLst>
      <p:ext uri="{BB962C8B-B14F-4D97-AF65-F5344CB8AC3E}">
        <p14:creationId xmlns:p14="http://schemas.microsoft.com/office/powerpoint/2010/main" val="13914699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9A64BEB-463A-4132-AB32-1FC3F606163B}"/>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57291FEF-D073-4485-B543-20C8A97C0C83}" type="slidenum">
              <a:rPr lang="en-US" altLang="en-US"/>
              <a:pPr>
                <a:defRPr/>
              </a:pPr>
              <a:t>‹#›</a:t>
            </a:fld>
            <a:endParaRPr lang="en-US" altLang="en-US"/>
          </a:p>
        </p:txBody>
      </p:sp>
    </p:spTree>
    <p:extLst>
      <p:ext uri="{BB962C8B-B14F-4D97-AF65-F5344CB8AC3E}">
        <p14:creationId xmlns:p14="http://schemas.microsoft.com/office/powerpoint/2010/main" val="22887537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460"/>
            <a:ext cx="3008313"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3575050" y="952418"/>
            <a:ext cx="5111750"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73AE555-20F1-4E14-B9D8-5A3109DBB18C}"/>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0D32212C-57AF-4484-B4C5-0BEDB5DF4AB1}" type="slidenum">
              <a:rPr lang="en-US" altLang="en-US"/>
              <a:pPr>
                <a:defRPr/>
              </a:pPr>
              <a:t>‹#›</a:t>
            </a:fld>
            <a:endParaRPr lang="en-US" altLang="en-US"/>
          </a:p>
        </p:txBody>
      </p:sp>
    </p:spTree>
    <p:extLst>
      <p:ext uri="{BB962C8B-B14F-4D97-AF65-F5344CB8AC3E}">
        <p14:creationId xmlns:p14="http://schemas.microsoft.com/office/powerpoint/2010/main" val="2407351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65C881F-B723-4F5A-B83D-4867166F08A5}"/>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EC841F9B-B020-4076-B8D8-BE5ED91BAA7C}" type="slidenum">
              <a:rPr lang="en-US" altLang="en-US"/>
              <a:pPr>
                <a:defRPr/>
              </a:pPr>
              <a:t>‹#›</a:t>
            </a:fld>
            <a:endParaRPr lang="en-US" altLang="en-US"/>
          </a:p>
        </p:txBody>
      </p:sp>
    </p:spTree>
    <p:extLst>
      <p:ext uri="{BB962C8B-B14F-4D97-AF65-F5344CB8AC3E}">
        <p14:creationId xmlns:p14="http://schemas.microsoft.com/office/powerpoint/2010/main" val="934189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3649"/>
            <a:ext cx="7052041"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57615BAC-4E6B-41EE-B7C0-D59004FBA3EE}"/>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CF17994E-1E55-49D8-ADED-77F96A29C3CA}" type="slidenum">
              <a:rPr lang="en-US" altLang="en-US"/>
              <a:pPr>
                <a:defRPr/>
              </a:pPr>
              <a:t>‹#›</a:t>
            </a:fld>
            <a:endParaRPr lang="en-US" altLang="en-US"/>
          </a:p>
        </p:txBody>
      </p:sp>
    </p:spTree>
    <p:extLst>
      <p:ext uri="{BB962C8B-B14F-4D97-AF65-F5344CB8AC3E}">
        <p14:creationId xmlns:p14="http://schemas.microsoft.com/office/powerpoint/2010/main" val="23869461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5103163C-E3C0-4761-89C4-66D1244F750B}"/>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00AA7DAB-D8AB-4781-8372-67330E009209}" type="slidenum">
              <a:rPr lang="en-US" altLang="en-US"/>
              <a:pPr>
                <a:defRPr/>
              </a:pPr>
              <a:t>‹#›</a:t>
            </a:fld>
            <a:endParaRPr lang="en-US" altLang="en-US"/>
          </a:p>
        </p:txBody>
      </p:sp>
    </p:spTree>
    <p:extLst>
      <p:ext uri="{BB962C8B-B14F-4D97-AF65-F5344CB8AC3E}">
        <p14:creationId xmlns:p14="http://schemas.microsoft.com/office/powerpoint/2010/main" val="12915564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1670" y="3393697"/>
            <a:ext cx="77724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dirty="0"/>
              <a:t>Click to edit Master title style</a:t>
            </a:r>
          </a:p>
        </p:txBody>
      </p:sp>
      <p:sp>
        <p:nvSpPr>
          <p:cNvPr id="3" name="Subtitle 2"/>
          <p:cNvSpPr>
            <a:spLocks noGrp="1"/>
          </p:cNvSpPr>
          <p:nvPr>
            <p:ph type="subTitle" idx="1"/>
          </p:nvPr>
        </p:nvSpPr>
        <p:spPr>
          <a:xfrm>
            <a:off x="509066" y="5000053"/>
            <a:ext cx="6400800" cy="1058215"/>
          </a:xfrm>
          <a:prstGeom prst="rect">
            <a:avLst/>
          </a:prstGeom>
        </p:spPr>
        <p:txBody>
          <a:bodyPr/>
          <a:lstStyle>
            <a:lvl1pPr marL="0" indent="0" algn="l">
              <a:buNone/>
              <a:defRPr sz="1200" b="0" i="0">
                <a:solidFill>
                  <a:srgbClr val="FFFFFF"/>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B5EA360F-3C66-4E48-ACA5-BDA743D26F7A}"/>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4C10DE7E-6207-4F9B-A2F2-60F6E545D5C8}" type="slidenum">
              <a:rPr lang="en-US" altLang="en-US"/>
              <a:pPr>
                <a:defRPr/>
              </a:pPr>
              <a:t>‹#›</a:t>
            </a:fld>
            <a:endParaRPr lang="en-US" altLang="en-US"/>
          </a:p>
        </p:txBody>
      </p:sp>
    </p:spTree>
    <p:extLst>
      <p:ext uri="{BB962C8B-B14F-4D97-AF65-F5344CB8AC3E}">
        <p14:creationId xmlns:p14="http://schemas.microsoft.com/office/powerpoint/2010/main" val="76389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160" y="228771"/>
            <a:ext cx="6426492" cy="1179422"/>
          </a:xfrm>
          <a:prstGeom prst="rect">
            <a:avLst/>
          </a:prstGeom>
        </p:spPr>
        <p:txBody>
          <a:bodyPr/>
          <a:lstStyle>
            <a:lvl1pPr algn="l">
              <a:defRPr sz="4000" b="0" i="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491160" y="1756375"/>
            <a:ext cx="8229600" cy="4023394"/>
          </a:xfrm>
          <a:prstGeom prst="rect">
            <a:avLst/>
          </a:prstGeom>
        </p:spPr>
        <p:txBody>
          <a:bodyPr/>
          <a:lstStyle>
            <a:lvl1pPr algn="l">
              <a:defRPr sz="28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A2E4CFE7-1F72-43BB-93D2-334AB23D135C}"/>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41FF7600-A358-4A95-8F80-B1D339163EE3}" type="slidenum">
              <a:rPr lang="en-US" altLang="en-US"/>
              <a:pPr>
                <a:defRPr/>
              </a:pPr>
              <a:t>‹#›</a:t>
            </a:fld>
            <a:endParaRPr lang="en-US" altLang="en-US"/>
          </a:p>
        </p:txBody>
      </p:sp>
    </p:spTree>
    <p:extLst>
      <p:ext uri="{BB962C8B-B14F-4D97-AF65-F5344CB8AC3E}">
        <p14:creationId xmlns:p14="http://schemas.microsoft.com/office/powerpoint/2010/main" val="12321744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4969" y="4406900"/>
            <a:ext cx="7772400" cy="1362075"/>
          </a:xfrm>
          <a:prstGeom prst="rect">
            <a:avLst/>
          </a:prstGeom>
        </p:spPr>
        <p:txBody>
          <a:bodyPr anchor="t"/>
          <a:lstStyle>
            <a:lvl1pPr algn="l">
              <a:defRPr sz="4000" b="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F17D00"/>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8DC50D02-A33C-4579-8218-754930C0A833}"/>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29F55616-D508-45D5-900D-56F1742EB161}" type="slidenum">
              <a:rPr lang="en-US" altLang="en-US"/>
              <a:pPr>
                <a:defRPr/>
              </a:pPr>
              <a:t>‹#›</a:t>
            </a:fld>
            <a:endParaRPr lang="en-US" altLang="en-US"/>
          </a:p>
        </p:txBody>
      </p:sp>
    </p:spTree>
    <p:extLst>
      <p:ext uri="{BB962C8B-B14F-4D97-AF65-F5344CB8AC3E}">
        <p14:creationId xmlns:p14="http://schemas.microsoft.com/office/powerpoint/2010/main" val="55956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2414" y="220879"/>
            <a:ext cx="6720751" cy="1121601"/>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15D61EC2-36D4-4B63-AB61-E57974FCC6DE}"/>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48E10EE7-EF9E-46A9-B18B-BDC19DD021B2}" type="slidenum">
              <a:rPr lang="en-US" altLang="en-US"/>
              <a:pPr>
                <a:defRPr/>
              </a:pPr>
              <a:t>‹#›</a:t>
            </a:fld>
            <a:endParaRPr lang="en-US" altLang="en-US"/>
          </a:p>
        </p:txBody>
      </p:sp>
    </p:spTree>
    <p:extLst>
      <p:ext uri="{BB962C8B-B14F-4D97-AF65-F5344CB8AC3E}">
        <p14:creationId xmlns:p14="http://schemas.microsoft.com/office/powerpoint/2010/main" val="17134660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8253" y="236662"/>
            <a:ext cx="6149099" cy="1283584"/>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sz="half" idx="1"/>
          </p:nvPr>
        </p:nvSpPr>
        <p:spPr>
          <a:xfrm>
            <a:off x="457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2174875"/>
            <a:ext cx="4038600" cy="3951288"/>
          </a:xfrm>
          <a:prstGeom prst="rect">
            <a:avLst/>
          </a:prstGeom>
        </p:spPr>
        <p:txBody>
          <a:bodyPr/>
          <a:lstStyle>
            <a:lvl1pPr>
              <a:defRPr sz="2800">
                <a:solidFill>
                  <a:srgbClr val="F17D00"/>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FAC9F0F0-2E50-48C6-854D-08C3E3A5B57E}"/>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E25E20F7-3CAC-414C-BBFC-182F21B28364}" type="slidenum">
              <a:rPr lang="en-US" altLang="en-US"/>
              <a:pPr>
                <a:defRPr/>
              </a:pPr>
              <a:t>‹#›</a:t>
            </a:fld>
            <a:endParaRPr lang="en-US" altLang="en-US"/>
          </a:p>
        </p:txBody>
      </p:sp>
    </p:spTree>
    <p:extLst>
      <p:ext uri="{BB962C8B-B14F-4D97-AF65-F5344CB8AC3E}">
        <p14:creationId xmlns:p14="http://schemas.microsoft.com/office/powerpoint/2010/main" val="43726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528" y="188646"/>
            <a:ext cx="6927377" cy="1143000"/>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F17D00"/>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A652B35C-BA4E-4F23-A85D-9407E30DD4CF}"/>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2DE30BD9-EE65-4B8E-BB42-EF437F95F7DD}" type="slidenum">
              <a:rPr lang="en-US" altLang="en-US"/>
              <a:pPr>
                <a:defRPr/>
              </a:pPr>
              <a:t>‹#›</a:t>
            </a:fld>
            <a:endParaRPr lang="en-US" altLang="en-US"/>
          </a:p>
        </p:txBody>
      </p:sp>
    </p:spTree>
    <p:extLst>
      <p:ext uri="{BB962C8B-B14F-4D97-AF65-F5344CB8AC3E}">
        <p14:creationId xmlns:p14="http://schemas.microsoft.com/office/powerpoint/2010/main" val="3106817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2414" y="220879"/>
            <a:ext cx="6720751" cy="1121601"/>
          </a:xfrm>
          <a:prstGeom prst="rect">
            <a:avLst/>
          </a:prstGeom>
        </p:spPr>
        <p:txBody>
          <a:bodyPr/>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54C6D1AC-77FB-44DE-9802-A360C5C54503}"/>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42B2AEC8-DE2C-4BC5-8C63-5A830A9391A7}" type="slidenum">
              <a:rPr lang="en-US" altLang="en-US"/>
              <a:pPr>
                <a:defRPr/>
              </a:pPr>
              <a:t>‹#›</a:t>
            </a:fld>
            <a:endParaRPr lang="en-US" altLang="en-US"/>
          </a:p>
        </p:txBody>
      </p:sp>
    </p:spTree>
    <p:extLst>
      <p:ext uri="{BB962C8B-B14F-4D97-AF65-F5344CB8AC3E}">
        <p14:creationId xmlns:p14="http://schemas.microsoft.com/office/powerpoint/2010/main" val="40838786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954025E-B4FD-41FD-A6AB-831A440CC7AE}"/>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F20C0E45-19E0-4F48-8CC6-DF9E86FF7C49}" type="slidenum">
              <a:rPr lang="en-US" altLang="en-US"/>
              <a:pPr>
                <a:defRPr/>
              </a:pPr>
              <a:t>‹#›</a:t>
            </a:fld>
            <a:endParaRPr lang="en-US" altLang="en-US"/>
          </a:p>
        </p:txBody>
      </p:sp>
    </p:spTree>
    <p:extLst>
      <p:ext uri="{BB962C8B-B14F-4D97-AF65-F5344CB8AC3E}">
        <p14:creationId xmlns:p14="http://schemas.microsoft.com/office/powerpoint/2010/main" val="24035647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460"/>
            <a:ext cx="3008313"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3575050" y="952418"/>
            <a:ext cx="5111750"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6273C129-CF9B-4B2B-B9D7-0F86B83CC08B}"/>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F7FFC7B1-8623-4E40-B9E4-8041786131BE}" type="slidenum">
              <a:rPr lang="en-US" altLang="en-US"/>
              <a:pPr>
                <a:defRPr/>
              </a:pPr>
              <a:t>‹#›</a:t>
            </a:fld>
            <a:endParaRPr lang="en-US" altLang="en-US"/>
          </a:p>
        </p:txBody>
      </p:sp>
    </p:spTree>
    <p:extLst>
      <p:ext uri="{BB962C8B-B14F-4D97-AF65-F5344CB8AC3E}">
        <p14:creationId xmlns:p14="http://schemas.microsoft.com/office/powerpoint/2010/main" val="4163920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E5566DB5-2260-4F0B-8A14-8FF4DC1E5A54}"/>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ED647DCD-4E03-4F7A-9676-C24BCA2AA291}" type="slidenum">
              <a:rPr lang="en-US" altLang="en-US"/>
              <a:pPr>
                <a:defRPr/>
              </a:pPr>
              <a:t>‹#›</a:t>
            </a:fld>
            <a:endParaRPr lang="en-US" altLang="en-US"/>
          </a:p>
        </p:txBody>
      </p:sp>
    </p:spTree>
    <p:extLst>
      <p:ext uri="{BB962C8B-B14F-4D97-AF65-F5344CB8AC3E}">
        <p14:creationId xmlns:p14="http://schemas.microsoft.com/office/powerpoint/2010/main" val="42275966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3649"/>
            <a:ext cx="7052041" cy="1143000"/>
          </a:xfrm>
          <a:prstGeom prst="rect">
            <a:avLst/>
          </a:prstGeom>
        </p:spPr>
        <p:txBody>
          <a:bodyPr/>
          <a:lstStyle>
            <a:lvl1pPr algn="l">
              <a:defRPr sz="4000" cap="all">
                <a:solidFill>
                  <a:srgbClr val="FFFFFF"/>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14B4DC12-8DEB-4F69-B39D-3BBEA8034593}"/>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84628A3F-AADC-4A63-8561-708EE6BA5217}" type="slidenum">
              <a:rPr lang="en-US" altLang="en-US"/>
              <a:pPr>
                <a:defRPr/>
              </a:pPr>
              <a:t>‹#›</a:t>
            </a:fld>
            <a:endParaRPr lang="en-US" altLang="en-US"/>
          </a:p>
        </p:txBody>
      </p:sp>
    </p:spTree>
    <p:extLst>
      <p:ext uri="{BB962C8B-B14F-4D97-AF65-F5344CB8AC3E}">
        <p14:creationId xmlns:p14="http://schemas.microsoft.com/office/powerpoint/2010/main" val="37563475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bg1"/>
                </a:solidFill>
                <a:latin typeface="Frutiger LT 55 Roman"/>
                <a:cs typeface="Frutiger LT 55 Roman"/>
              </a:defRPr>
            </a:lvl1pPr>
          </a:lstStyle>
          <a:p>
            <a:r>
              <a:rPr lang="en-US" dirty="0"/>
              <a:t>Click to edit Master title style</a:t>
            </a:r>
          </a:p>
        </p:txBody>
      </p:sp>
      <p:sp>
        <p:nvSpPr>
          <p:cNvPr id="3"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95B6100A-51B1-4B51-9F9D-B36922EBC001}"/>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chemeClr val="bg1"/>
                </a:solidFill>
                <a:latin typeface="Frutiger LT 55 Roman" pitchFamily="34" charset="0"/>
              </a:defRPr>
            </a:lvl1pPr>
          </a:lstStyle>
          <a:p>
            <a:pPr>
              <a:defRPr/>
            </a:pPr>
            <a:fld id="{50B51A93-716E-464A-B167-B7D6CB810114}" type="slidenum">
              <a:rPr lang="en-US" altLang="en-US"/>
              <a:pPr>
                <a:defRPr/>
              </a:pPr>
              <a:t>‹#›</a:t>
            </a:fld>
            <a:endParaRPr lang="en-US" altLang="en-US"/>
          </a:p>
        </p:txBody>
      </p:sp>
    </p:spTree>
    <p:extLst>
      <p:ext uri="{BB962C8B-B14F-4D97-AF65-F5344CB8AC3E}">
        <p14:creationId xmlns:p14="http://schemas.microsoft.com/office/powerpoint/2010/main" val="777829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61670" y="3393697"/>
            <a:ext cx="77724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US" dirty="0"/>
              <a:t>Click to edit Master title style</a:t>
            </a:r>
          </a:p>
        </p:txBody>
      </p:sp>
      <p:sp>
        <p:nvSpPr>
          <p:cNvPr id="8" name="Subtitle 2"/>
          <p:cNvSpPr>
            <a:spLocks noGrp="1"/>
          </p:cNvSpPr>
          <p:nvPr>
            <p:ph type="subTitle" idx="1"/>
          </p:nvPr>
        </p:nvSpPr>
        <p:spPr>
          <a:xfrm>
            <a:off x="509066" y="5000053"/>
            <a:ext cx="6400800" cy="1058215"/>
          </a:xfrm>
          <a:prstGeom prst="rect">
            <a:avLst/>
          </a:prstGeom>
        </p:spPr>
        <p:txBody>
          <a:bodyPr/>
          <a:lstStyle>
            <a:lvl1pPr marL="0" indent="0" algn="l">
              <a:buNone/>
              <a:defRPr sz="1200">
                <a:solidFill>
                  <a:schemeClr val="tx1">
                    <a:lumMod val="75000"/>
                    <a:lumOff val="25000"/>
                  </a:schemeClr>
                </a:solidFill>
                <a:latin typeface="Frutiger LT 55 Roman"/>
                <a:cs typeface="Frutiger LT 55 Roman"/>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EB45084F-6062-4A81-A586-3C3B6AE94EE2}"/>
              </a:ext>
            </a:extLst>
          </p:cNvPr>
          <p:cNvSpPr>
            <a:spLocks noGrp="1"/>
          </p:cNvSpPr>
          <p:nvPr>
            <p:ph type="sldNum" sz="quarter" idx="10"/>
          </p:nvPr>
        </p:nvSpPr>
        <p:spPr>
          <a:xfrm>
            <a:off x="6742113" y="6624638"/>
            <a:ext cx="2133600" cy="365125"/>
          </a:xfrm>
        </p:spPr>
        <p:txBody>
          <a:bodyPr/>
          <a:lstStyle>
            <a:lvl1pPr>
              <a:defRPr smtClean="0"/>
            </a:lvl1pPr>
          </a:lstStyle>
          <a:p>
            <a:pPr>
              <a:defRPr/>
            </a:pPr>
            <a:fld id="{995C9691-DE73-4DEC-95B7-78C0D30C6E5C}" type="slidenum">
              <a:rPr lang="en-US" altLang="en-US"/>
              <a:pPr>
                <a:defRPr/>
              </a:pPr>
              <a:t>‹#›</a:t>
            </a:fld>
            <a:endParaRPr lang="en-US" altLang="en-US"/>
          </a:p>
        </p:txBody>
      </p:sp>
    </p:spTree>
    <p:extLst>
      <p:ext uri="{BB962C8B-B14F-4D97-AF65-F5344CB8AC3E}">
        <p14:creationId xmlns:p14="http://schemas.microsoft.com/office/powerpoint/2010/main" val="386863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91160" y="228768"/>
            <a:ext cx="6623688" cy="1139981"/>
          </a:xfrm>
          <a:prstGeom prst="rect">
            <a:avLst/>
          </a:prstGeom>
        </p:spPr>
        <p:txBody>
          <a:bodyPr/>
          <a:lstStyle>
            <a:lvl1pPr algn="l">
              <a:defRPr sz="4000" b="0" i="0" cap="all">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491160" y="2000916"/>
            <a:ext cx="8229600" cy="4023394"/>
          </a:xfrm>
          <a:prstGeom prst="rect">
            <a:avLst/>
          </a:prstGeom>
        </p:spPr>
        <p:txBody>
          <a:bodyPr/>
          <a:lstStyle>
            <a:lvl1pPr algn="l">
              <a:defRPr sz="28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80576A50-78D4-4563-88A8-E88E0462E646}"/>
              </a:ext>
            </a:extLst>
          </p:cNvPr>
          <p:cNvSpPr>
            <a:spLocks noGrp="1"/>
          </p:cNvSpPr>
          <p:nvPr>
            <p:ph type="sldNum" sz="quarter" idx="11"/>
          </p:nvPr>
        </p:nvSpPr>
        <p:spPr>
          <a:xfrm>
            <a:off x="6742113" y="6624638"/>
            <a:ext cx="2133600" cy="365125"/>
          </a:xfrm>
        </p:spPr>
        <p:txBody>
          <a:bodyPr/>
          <a:lstStyle>
            <a:lvl1pPr>
              <a:defRPr smtClean="0"/>
            </a:lvl1pPr>
          </a:lstStyle>
          <a:p>
            <a:pPr>
              <a:defRPr/>
            </a:pPr>
            <a:fld id="{1898B55E-637E-4912-AE06-DB695651BC15}" type="slidenum">
              <a:rPr lang="en-US" altLang="en-US"/>
              <a:pPr>
                <a:defRPr/>
              </a:pPr>
              <a:t>‹#›</a:t>
            </a:fld>
            <a:endParaRPr lang="en-US" altLang="en-US"/>
          </a:p>
        </p:txBody>
      </p:sp>
    </p:spTree>
    <p:extLst>
      <p:ext uri="{BB962C8B-B14F-4D97-AF65-F5344CB8AC3E}">
        <p14:creationId xmlns:p14="http://schemas.microsoft.com/office/powerpoint/2010/main" val="10846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045C9C8-C207-4BA2-AC74-379091FF3A66}"/>
              </a:ext>
            </a:extLst>
          </p:cNvPr>
          <p:cNvSpPr>
            <a:spLocks noGrp="1"/>
          </p:cNvSpPr>
          <p:nvPr>
            <p:ph type="sldNum" sz="quarter" idx="10"/>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BE1F6153-433C-4D49-81E5-8D113F06295D}" type="slidenum">
              <a:rPr lang="en-US" altLang="en-US"/>
              <a:pPr>
                <a:defRPr/>
              </a:pPr>
              <a:t>‹#›</a:t>
            </a:fld>
            <a:endParaRPr lang="en-US" altLang="en-US"/>
          </a:p>
        </p:txBody>
      </p:sp>
    </p:spTree>
    <p:extLst>
      <p:ext uri="{BB962C8B-B14F-4D97-AF65-F5344CB8AC3E}">
        <p14:creationId xmlns:p14="http://schemas.microsoft.com/office/powerpoint/2010/main" val="19302812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504969" y="4406900"/>
            <a:ext cx="7772400" cy="1362075"/>
          </a:xfrm>
          <a:prstGeom prst="rect">
            <a:avLst/>
          </a:prstGeom>
        </p:spPr>
        <p:txBody>
          <a:bodyPr anchor="t"/>
          <a:lstStyle>
            <a:lvl1pPr algn="l">
              <a:defRPr sz="4000" b="0" cap="all">
                <a:solidFill>
                  <a:srgbClr val="404040"/>
                </a:solidFill>
                <a:latin typeface="Frutiger LT 55 Roman"/>
                <a:cs typeface="Frutiger LT 55 Roman"/>
              </a:defRPr>
            </a:lvl1pPr>
          </a:lstStyle>
          <a:p>
            <a:r>
              <a:rPr lang="en-US" dirty="0"/>
              <a:t>Click to edit Master title style</a:t>
            </a:r>
          </a:p>
        </p:txBody>
      </p:sp>
      <p:sp>
        <p:nvSpPr>
          <p:cNvPr id="8" name="Text Placeholder 2"/>
          <p:cNvSpPr>
            <a:spLocks noGrp="1"/>
          </p:cNvSpPr>
          <p:nvPr>
            <p:ph type="body" idx="1"/>
          </p:nvPr>
        </p:nvSpPr>
        <p:spPr>
          <a:xfrm>
            <a:off x="504969" y="2906713"/>
            <a:ext cx="7772400" cy="1500187"/>
          </a:xfrm>
          <a:prstGeom prst="rect">
            <a:avLst/>
          </a:prstGeom>
        </p:spPr>
        <p:txBody>
          <a:bodyPr anchor="b"/>
          <a:lstStyle>
            <a:lvl1pPr marL="0" indent="0">
              <a:buNone/>
              <a:defRPr sz="2000">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2507C7F0-4BD7-4A1D-9EC2-4E03D5922FF2}"/>
              </a:ext>
            </a:extLst>
          </p:cNvPr>
          <p:cNvSpPr>
            <a:spLocks noGrp="1"/>
          </p:cNvSpPr>
          <p:nvPr>
            <p:ph type="sldNum" sz="quarter" idx="11"/>
          </p:nvPr>
        </p:nvSpPr>
        <p:spPr>
          <a:xfrm>
            <a:off x="6742113" y="6624638"/>
            <a:ext cx="2133600" cy="365125"/>
          </a:xfrm>
        </p:spPr>
        <p:txBody>
          <a:bodyPr/>
          <a:lstStyle>
            <a:lvl1pPr>
              <a:defRPr smtClean="0"/>
            </a:lvl1pPr>
          </a:lstStyle>
          <a:p>
            <a:pPr>
              <a:defRPr/>
            </a:pPr>
            <a:fld id="{A2F14E48-E51B-47E9-B734-07BDCC7D5FC2}" type="slidenum">
              <a:rPr lang="en-US" altLang="en-US"/>
              <a:pPr>
                <a:defRPr/>
              </a:pPr>
              <a:t>‹#›</a:t>
            </a:fld>
            <a:endParaRPr lang="en-US" altLang="en-US"/>
          </a:p>
        </p:txBody>
      </p:sp>
    </p:spTree>
    <p:extLst>
      <p:ext uri="{BB962C8B-B14F-4D97-AF65-F5344CB8AC3E}">
        <p14:creationId xmlns:p14="http://schemas.microsoft.com/office/powerpoint/2010/main" val="17044581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p:nvPr>
        </p:nvSpPr>
        <p:spPr>
          <a:xfrm>
            <a:off x="4648200" y="2174875"/>
            <a:ext cx="4038600" cy="3951288"/>
          </a:xfrm>
          <a:prstGeom prst="rect">
            <a:avLst/>
          </a:prstGeom>
        </p:spPr>
        <p:txBody>
          <a:bodyPr/>
          <a:lstStyle>
            <a:lvl1pPr>
              <a:defRPr sz="2800">
                <a:solidFill>
                  <a:srgbClr val="023E7C"/>
                </a:solidFill>
                <a:latin typeface="Frutiger LT 55 Roman"/>
                <a:cs typeface="Frutiger LT 55 Roman"/>
              </a:defRPr>
            </a:lvl1pPr>
            <a:lvl2pPr>
              <a:defRPr sz="2400">
                <a:solidFill>
                  <a:srgbClr val="FFFFFF"/>
                </a:solidFill>
                <a:latin typeface="Frutiger LT 55 Roman"/>
                <a:cs typeface="Frutiger LT 55 Roman"/>
              </a:defRPr>
            </a:lvl2pPr>
            <a:lvl3pPr>
              <a:defRPr sz="2000">
                <a:solidFill>
                  <a:srgbClr val="FFFFFF"/>
                </a:solidFill>
                <a:latin typeface="Frutiger LT 55 Roman"/>
                <a:cs typeface="Frutiger LT 55 Roman"/>
              </a:defRPr>
            </a:lvl3pPr>
            <a:lvl4pPr>
              <a:defRPr sz="1800">
                <a:solidFill>
                  <a:srgbClr val="FFFFFF"/>
                </a:solidFill>
                <a:latin typeface="Frutiger LT 55 Roman"/>
                <a:cs typeface="Frutiger LT 55 Roman"/>
              </a:defRPr>
            </a:lvl4pPr>
            <a:lvl5pPr>
              <a:defRPr sz="1800">
                <a:solidFill>
                  <a:srgbClr val="FFFFFF"/>
                </a:solidFill>
                <a:latin typeface="Frutiger LT 55 Roman"/>
                <a:cs typeface="Frutiger LT 55 Roman"/>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12" name="Title 1"/>
          <p:cNvSpPr>
            <a:spLocks noGrp="1"/>
          </p:cNvSpPr>
          <p:nvPr>
            <p:ph type="title"/>
          </p:nvPr>
        </p:nvSpPr>
        <p:spPr>
          <a:xfrm>
            <a:off x="492477" y="274638"/>
            <a:ext cx="7056725" cy="1324484"/>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13884A0-3008-4B28-9551-033557447BF5}"/>
              </a:ext>
            </a:extLst>
          </p:cNvPr>
          <p:cNvSpPr>
            <a:spLocks noGrp="1"/>
          </p:cNvSpPr>
          <p:nvPr>
            <p:ph type="sldNum" sz="quarter" idx="11"/>
          </p:nvPr>
        </p:nvSpPr>
        <p:spPr>
          <a:xfrm>
            <a:off x="6742113" y="6624638"/>
            <a:ext cx="2133600" cy="365125"/>
          </a:xfrm>
        </p:spPr>
        <p:txBody>
          <a:bodyPr/>
          <a:lstStyle>
            <a:lvl1pPr>
              <a:defRPr smtClean="0"/>
            </a:lvl1pPr>
          </a:lstStyle>
          <a:p>
            <a:pPr>
              <a:defRPr/>
            </a:pPr>
            <a:fld id="{FD4FCBC1-C84D-4CB2-909F-054BCA32F363}" type="slidenum">
              <a:rPr lang="en-US" altLang="en-US"/>
              <a:pPr>
                <a:defRPr/>
              </a:pPr>
              <a:t>‹#›</a:t>
            </a:fld>
            <a:endParaRPr lang="en-US" altLang="en-US"/>
          </a:p>
        </p:txBody>
      </p:sp>
    </p:spTree>
    <p:extLst>
      <p:ext uri="{BB962C8B-B14F-4D97-AF65-F5344CB8AC3E}">
        <p14:creationId xmlns:p14="http://schemas.microsoft.com/office/powerpoint/2010/main" val="41990639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457200" y="780246"/>
            <a:ext cx="6927377"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11" name="Text Placeholder 2"/>
          <p:cNvSpPr>
            <a:spLocks noGrp="1"/>
          </p:cNvSpPr>
          <p:nvPr>
            <p:ph type="body" idx="1"/>
          </p:nvPr>
        </p:nvSpPr>
        <p:spPr>
          <a:xfrm>
            <a:off x="457200" y="2065338"/>
            <a:ext cx="4040188"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p:cNvSpPr>
            <a:spLocks noGrp="1"/>
          </p:cNvSpPr>
          <p:nvPr>
            <p:ph sz="half" idx="2"/>
          </p:nvPr>
        </p:nvSpPr>
        <p:spPr>
          <a:xfrm>
            <a:off x="457200" y="2705099"/>
            <a:ext cx="4040188"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3"/>
          </p:nvPr>
        </p:nvSpPr>
        <p:spPr>
          <a:xfrm>
            <a:off x="4645025" y="2065338"/>
            <a:ext cx="4041775" cy="639762"/>
          </a:xfrm>
          <a:prstGeom prst="rect">
            <a:avLst/>
          </a:prstGeom>
        </p:spPr>
        <p:txBody>
          <a:bodyPr anchor="b"/>
          <a:lstStyle>
            <a:lvl1pPr marL="0" indent="0">
              <a:buNone/>
              <a:defRPr sz="2000" b="0" cap="none">
                <a:solidFill>
                  <a:srgbClr val="023E7C"/>
                </a:solidFill>
                <a:latin typeface="Frutiger LT 55 Roman"/>
                <a:cs typeface="Frutiger LT 55 Roman"/>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5"/>
          <p:cNvSpPr>
            <a:spLocks noGrp="1"/>
          </p:cNvSpPr>
          <p:nvPr>
            <p:ph sz="quarter" idx="4"/>
          </p:nvPr>
        </p:nvSpPr>
        <p:spPr>
          <a:xfrm>
            <a:off x="4645025" y="2705099"/>
            <a:ext cx="4041775" cy="3421063"/>
          </a:xfrm>
          <a:prstGeom prst="rect">
            <a:avLst/>
          </a:prstGeom>
        </p:spPr>
        <p:txBody>
          <a:bodyPr/>
          <a:lstStyle>
            <a:lvl1pPr>
              <a:defRPr sz="2400">
                <a:solidFill>
                  <a:srgbClr val="FFFFFF"/>
                </a:solidFill>
                <a:latin typeface="Frutiger LT 55 Roman"/>
                <a:cs typeface="Frutiger LT 55 Roman"/>
              </a:defRPr>
            </a:lvl1pPr>
            <a:lvl2pPr>
              <a:defRPr sz="2000">
                <a:solidFill>
                  <a:srgbClr val="FFFFFF"/>
                </a:solidFill>
                <a:latin typeface="Frutiger LT 55 Roman"/>
                <a:cs typeface="Frutiger LT 55 Roman"/>
              </a:defRPr>
            </a:lvl2pPr>
            <a:lvl3pPr>
              <a:defRPr sz="1800">
                <a:solidFill>
                  <a:srgbClr val="FFFFFF"/>
                </a:solidFill>
                <a:latin typeface="Frutiger LT 55 Roman"/>
                <a:cs typeface="Frutiger LT 55 Roman"/>
              </a:defRPr>
            </a:lvl3pPr>
            <a:lvl4pPr>
              <a:defRPr sz="1600">
                <a:solidFill>
                  <a:srgbClr val="FFFFFF"/>
                </a:solidFill>
                <a:latin typeface="Frutiger LT 55 Roman"/>
                <a:cs typeface="Frutiger LT 55 Roman"/>
              </a:defRPr>
            </a:lvl4pPr>
            <a:lvl5pPr>
              <a:defRPr sz="1600">
                <a:solidFill>
                  <a:srgbClr val="FFFFFF"/>
                </a:solidFill>
                <a:latin typeface="Frutiger LT 55 Roman"/>
                <a:cs typeface="Frutiger LT 55 Roman"/>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A0AEAADF-55EC-4FCF-B897-171A3ACA26A9}"/>
              </a:ext>
            </a:extLst>
          </p:cNvPr>
          <p:cNvSpPr>
            <a:spLocks noGrp="1"/>
          </p:cNvSpPr>
          <p:nvPr>
            <p:ph type="sldNum" sz="quarter" idx="11"/>
          </p:nvPr>
        </p:nvSpPr>
        <p:spPr>
          <a:xfrm>
            <a:off x="6742113" y="6624638"/>
            <a:ext cx="2133600" cy="365125"/>
          </a:xfrm>
        </p:spPr>
        <p:txBody>
          <a:bodyPr/>
          <a:lstStyle>
            <a:lvl1pPr>
              <a:defRPr smtClean="0"/>
            </a:lvl1pPr>
          </a:lstStyle>
          <a:p>
            <a:pPr>
              <a:defRPr/>
            </a:pPr>
            <a:fld id="{CCA9296E-8AC0-4498-888E-2BD54B30D38F}" type="slidenum">
              <a:rPr lang="en-US" altLang="en-US"/>
              <a:pPr>
                <a:defRPr/>
              </a:pPr>
              <a:t>‹#›</a:t>
            </a:fld>
            <a:endParaRPr lang="en-US" altLang="en-US"/>
          </a:p>
        </p:txBody>
      </p:sp>
    </p:spTree>
    <p:extLst>
      <p:ext uri="{BB962C8B-B14F-4D97-AF65-F5344CB8AC3E}">
        <p14:creationId xmlns:p14="http://schemas.microsoft.com/office/powerpoint/2010/main" val="5595031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488752" y="276094"/>
            <a:ext cx="6578770" cy="1129489"/>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81126E7B-3246-4A9B-825C-C1AEEDEE1893}"/>
              </a:ext>
            </a:extLst>
          </p:cNvPr>
          <p:cNvSpPr>
            <a:spLocks noGrp="1"/>
          </p:cNvSpPr>
          <p:nvPr>
            <p:ph type="sldNum" sz="quarter" idx="10"/>
          </p:nvPr>
        </p:nvSpPr>
        <p:spPr>
          <a:xfrm>
            <a:off x="6742113" y="6624638"/>
            <a:ext cx="2133600" cy="365125"/>
          </a:xfrm>
        </p:spPr>
        <p:txBody>
          <a:bodyPr/>
          <a:lstStyle>
            <a:lvl1pPr>
              <a:defRPr smtClean="0"/>
            </a:lvl1pPr>
          </a:lstStyle>
          <a:p>
            <a:pPr>
              <a:defRPr/>
            </a:pPr>
            <a:fld id="{F0CD3A55-62D7-4ACD-8D73-0CD99DC1217A}" type="slidenum">
              <a:rPr lang="en-US" altLang="en-US"/>
              <a:pPr>
                <a:defRPr/>
              </a:pPr>
              <a:t>‹#›</a:t>
            </a:fld>
            <a:endParaRPr lang="en-US" altLang="en-US"/>
          </a:p>
        </p:txBody>
      </p:sp>
    </p:spTree>
    <p:extLst>
      <p:ext uri="{BB962C8B-B14F-4D97-AF65-F5344CB8AC3E}">
        <p14:creationId xmlns:p14="http://schemas.microsoft.com/office/powerpoint/2010/main" val="33017483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CE2D694F-412F-4ED6-BD9C-D2183BA81671}"/>
              </a:ext>
            </a:extLst>
          </p:cNvPr>
          <p:cNvSpPr>
            <a:spLocks noGrp="1"/>
          </p:cNvSpPr>
          <p:nvPr>
            <p:ph type="sldNum" sz="quarter" idx="10"/>
          </p:nvPr>
        </p:nvSpPr>
        <p:spPr>
          <a:xfrm>
            <a:off x="6742113" y="6623050"/>
            <a:ext cx="2133600" cy="365125"/>
          </a:xfrm>
        </p:spPr>
        <p:txBody>
          <a:bodyPr/>
          <a:lstStyle>
            <a:lvl1pPr>
              <a:defRPr smtClean="0"/>
            </a:lvl1pPr>
          </a:lstStyle>
          <a:p>
            <a:pPr>
              <a:defRPr/>
            </a:pPr>
            <a:fld id="{A71B1257-A2FC-41A2-94ED-B2C0334FD6CD}" type="slidenum">
              <a:rPr lang="en-US" altLang="en-US"/>
              <a:pPr>
                <a:defRPr/>
              </a:pPr>
              <a:t>‹#›</a:t>
            </a:fld>
            <a:endParaRPr lang="en-US" altLang="en-US"/>
          </a:p>
        </p:txBody>
      </p:sp>
    </p:spTree>
    <p:extLst>
      <p:ext uri="{BB962C8B-B14F-4D97-AF65-F5344CB8AC3E}">
        <p14:creationId xmlns:p14="http://schemas.microsoft.com/office/powerpoint/2010/main" val="6352398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496460"/>
            <a:ext cx="3008313" cy="1162050"/>
          </a:xfrm>
          <a:prstGeom prst="rect">
            <a:avLst/>
          </a:prstGeom>
        </p:spPr>
        <p:txBody>
          <a:bodyPr anchor="b"/>
          <a:lstStyle>
            <a:lvl1pPr algn="l">
              <a:defRPr sz="2000" b="0" cap="all">
                <a:solidFill>
                  <a:srgbClr val="023E7C"/>
                </a:solidFill>
                <a:latin typeface="Frutiger LT 55 Roman"/>
                <a:cs typeface="Frutiger LT 55 Roman"/>
              </a:defRPr>
            </a:lvl1pPr>
          </a:lstStyle>
          <a:p>
            <a:r>
              <a:rPr lang="en-US" dirty="0"/>
              <a:t>Click to edit Master title style</a:t>
            </a:r>
          </a:p>
        </p:txBody>
      </p:sp>
      <p:sp>
        <p:nvSpPr>
          <p:cNvPr id="9" name="Content Placeholder 2"/>
          <p:cNvSpPr>
            <a:spLocks noGrp="1"/>
          </p:cNvSpPr>
          <p:nvPr>
            <p:ph idx="1"/>
          </p:nvPr>
        </p:nvSpPr>
        <p:spPr>
          <a:xfrm>
            <a:off x="3575050" y="952418"/>
            <a:ext cx="5111750" cy="5173745"/>
          </a:xfrm>
          <a:prstGeom prst="rect">
            <a:avLst/>
          </a:prstGeom>
        </p:spPr>
        <p:txBody>
          <a:bodyPr/>
          <a:lstStyle>
            <a:lvl1pPr>
              <a:defRPr sz="3200">
                <a:solidFill>
                  <a:schemeClr val="tx1">
                    <a:lumMod val="75000"/>
                    <a:lumOff val="25000"/>
                  </a:schemeClr>
                </a:solidFill>
                <a:latin typeface="Frutiger LT 55 Roman"/>
                <a:cs typeface="Frutiger LT 55 Roman"/>
              </a:defRPr>
            </a:lvl1pPr>
            <a:lvl2pPr>
              <a:defRPr sz="2800">
                <a:solidFill>
                  <a:schemeClr val="tx1">
                    <a:lumMod val="75000"/>
                    <a:lumOff val="25000"/>
                  </a:schemeClr>
                </a:solidFill>
                <a:latin typeface="Frutiger LT 55 Roman"/>
                <a:cs typeface="Frutiger LT 55 Roman"/>
              </a:defRPr>
            </a:lvl2pPr>
            <a:lvl3pPr>
              <a:defRPr sz="2400">
                <a:solidFill>
                  <a:schemeClr val="tx1">
                    <a:lumMod val="75000"/>
                    <a:lumOff val="25000"/>
                  </a:schemeClr>
                </a:solidFill>
                <a:latin typeface="Frutiger LT 55 Roman"/>
                <a:cs typeface="Frutiger LT 55 Roman"/>
              </a:defRPr>
            </a:lvl3pPr>
            <a:lvl4pPr>
              <a:defRPr sz="2000">
                <a:solidFill>
                  <a:schemeClr val="tx1">
                    <a:lumMod val="75000"/>
                    <a:lumOff val="25000"/>
                  </a:schemeClr>
                </a:solidFill>
                <a:latin typeface="Frutiger LT 55 Roman"/>
                <a:cs typeface="Frutiger LT 55 Roman"/>
              </a:defRPr>
            </a:lvl4pPr>
            <a:lvl5pPr>
              <a:defRPr sz="2000">
                <a:solidFill>
                  <a:schemeClr val="tx1">
                    <a:lumMod val="75000"/>
                    <a:lumOff val="25000"/>
                  </a:schemeClr>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1ACE09CF-C710-40BA-8221-6BA2CCB612F6}"/>
              </a:ext>
            </a:extLst>
          </p:cNvPr>
          <p:cNvSpPr>
            <a:spLocks noGrp="1"/>
          </p:cNvSpPr>
          <p:nvPr>
            <p:ph type="sldNum" sz="quarter" idx="11"/>
          </p:nvPr>
        </p:nvSpPr>
        <p:spPr>
          <a:xfrm>
            <a:off x="6742113" y="6624638"/>
            <a:ext cx="2133600" cy="365125"/>
          </a:xfrm>
        </p:spPr>
        <p:txBody>
          <a:bodyPr/>
          <a:lstStyle>
            <a:lvl1pPr>
              <a:defRPr smtClean="0"/>
            </a:lvl1pPr>
          </a:lstStyle>
          <a:p>
            <a:pPr>
              <a:defRPr/>
            </a:pPr>
            <a:fld id="{1C205357-E9B5-457E-8C6E-4B2D5DE8AA0F}" type="slidenum">
              <a:rPr lang="en-US" altLang="en-US"/>
              <a:pPr>
                <a:defRPr/>
              </a:pPr>
              <a:t>‹#›</a:t>
            </a:fld>
            <a:endParaRPr lang="en-US" altLang="en-US"/>
          </a:p>
        </p:txBody>
      </p:sp>
    </p:spTree>
    <p:extLst>
      <p:ext uri="{BB962C8B-B14F-4D97-AF65-F5344CB8AC3E}">
        <p14:creationId xmlns:p14="http://schemas.microsoft.com/office/powerpoint/2010/main" val="9765550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023E7C"/>
                </a:solidFill>
                <a:latin typeface="Frutiger LT 55 Roman"/>
                <a:cs typeface="Frutiger LT 55 Roman"/>
              </a:defRPr>
            </a:lvl1pPr>
          </a:lstStyle>
          <a:p>
            <a:r>
              <a:rPr lang="en-US" dirty="0"/>
              <a:t>Click to edit Master title style</a:t>
            </a:r>
          </a:p>
        </p:txBody>
      </p:sp>
      <p:sp>
        <p:nvSpPr>
          <p:cNvPr id="9" name="Picture Placeholder 2"/>
          <p:cNvSpPr>
            <a:spLocks noGrp="1"/>
          </p:cNvSpPr>
          <p:nvPr>
            <p:ph type="pic" idx="1"/>
          </p:nvPr>
        </p:nvSpPr>
        <p:spPr>
          <a:xfrm>
            <a:off x="1792288" y="612775"/>
            <a:ext cx="5486400" cy="4114800"/>
          </a:xfrm>
          <a:prstGeom prst="rect">
            <a:avLst/>
          </a:prstGeom>
        </p:spPr>
        <p:txBody>
          <a:bodyPr/>
          <a:lstStyle>
            <a:lvl1pPr marL="0" indent="0">
              <a:buNone/>
              <a:defRPr sz="3200">
                <a:solidFill>
                  <a:srgbClr val="404040"/>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10"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404040"/>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D254A5B8-2F85-4F8F-855C-0507A2EFF2F4}"/>
              </a:ext>
            </a:extLst>
          </p:cNvPr>
          <p:cNvSpPr>
            <a:spLocks noGrp="1"/>
          </p:cNvSpPr>
          <p:nvPr>
            <p:ph type="sldNum" sz="quarter" idx="11"/>
          </p:nvPr>
        </p:nvSpPr>
        <p:spPr>
          <a:xfrm>
            <a:off x="6742113" y="6624638"/>
            <a:ext cx="2133600" cy="365125"/>
          </a:xfrm>
        </p:spPr>
        <p:txBody>
          <a:bodyPr/>
          <a:lstStyle>
            <a:lvl1pPr>
              <a:defRPr smtClean="0"/>
            </a:lvl1pPr>
          </a:lstStyle>
          <a:p>
            <a:pPr>
              <a:defRPr/>
            </a:pPr>
            <a:fld id="{57567BAA-1DB6-4F67-8195-270A9383A15B}" type="slidenum">
              <a:rPr lang="en-US" altLang="en-US"/>
              <a:pPr>
                <a:defRPr/>
              </a:pPr>
              <a:t>‹#›</a:t>
            </a:fld>
            <a:endParaRPr lang="en-US" altLang="en-US"/>
          </a:p>
        </p:txBody>
      </p:sp>
    </p:spTree>
    <p:extLst>
      <p:ext uri="{BB962C8B-B14F-4D97-AF65-F5344CB8AC3E}">
        <p14:creationId xmlns:p14="http://schemas.microsoft.com/office/powerpoint/2010/main" val="30476332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457200" y="235207"/>
            <a:ext cx="6799630" cy="1143000"/>
          </a:xfrm>
          <a:prstGeom prst="rect">
            <a:avLst/>
          </a:prstGeom>
        </p:spPr>
        <p:txBody>
          <a:bodyPr/>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963628"/>
            <a:ext cx="82296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78909815-8BF3-4E97-90FD-0A9149BA013E}"/>
              </a:ext>
            </a:extLst>
          </p:cNvPr>
          <p:cNvSpPr>
            <a:spLocks noGrp="1"/>
          </p:cNvSpPr>
          <p:nvPr>
            <p:ph type="sldNum" sz="quarter" idx="11"/>
          </p:nvPr>
        </p:nvSpPr>
        <p:spPr>
          <a:xfrm>
            <a:off x="6742113" y="6623050"/>
            <a:ext cx="2133600" cy="365125"/>
          </a:xfrm>
        </p:spPr>
        <p:txBody>
          <a:bodyPr/>
          <a:lstStyle>
            <a:lvl1pPr>
              <a:defRPr smtClean="0"/>
            </a:lvl1pPr>
          </a:lstStyle>
          <a:p>
            <a:pPr>
              <a:defRPr/>
            </a:pPr>
            <a:fld id="{4549AFC4-D8A9-4E97-939A-B99D34993772}" type="slidenum">
              <a:rPr lang="en-US" altLang="en-US"/>
              <a:pPr>
                <a:defRPr/>
              </a:pPr>
              <a:t>‹#›</a:t>
            </a:fld>
            <a:endParaRPr lang="en-US" altLang="en-US"/>
          </a:p>
        </p:txBody>
      </p:sp>
    </p:spTree>
    <p:extLst>
      <p:ext uri="{BB962C8B-B14F-4D97-AF65-F5344CB8AC3E}">
        <p14:creationId xmlns:p14="http://schemas.microsoft.com/office/powerpoint/2010/main" val="7677902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6888096" y="1246375"/>
            <a:ext cx="2057400" cy="4879788"/>
          </a:xfrm>
          <a:prstGeom prst="rect">
            <a:avLst/>
          </a:prstGeom>
        </p:spPr>
        <p:txBody>
          <a:bodyPr vert="eaVert"/>
          <a:lstStyle>
            <a:lvl1pPr algn="l">
              <a:defRPr sz="4000" cap="all">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8" name="Vertical Text Placeholder 2"/>
          <p:cNvSpPr>
            <a:spLocks noGrp="1"/>
          </p:cNvSpPr>
          <p:nvPr>
            <p:ph type="body" orient="vert" idx="1"/>
          </p:nvPr>
        </p:nvSpPr>
        <p:spPr>
          <a:xfrm>
            <a:off x="457200" y="1222857"/>
            <a:ext cx="60198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rgbClr val="023E7C"/>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5" name="Slide Number Placeholder 5">
            <a:extLst>
              <a:ext uri="{FF2B5EF4-FFF2-40B4-BE49-F238E27FC236}">
                <a16:creationId xmlns:a16="http://schemas.microsoft.com/office/drawing/2014/main" id="{2E2A2720-00BE-4706-80D0-D01A839C7F7C}"/>
              </a:ext>
            </a:extLst>
          </p:cNvPr>
          <p:cNvSpPr>
            <a:spLocks noGrp="1"/>
          </p:cNvSpPr>
          <p:nvPr>
            <p:ph type="sldNum" sz="quarter" idx="11"/>
          </p:nvPr>
        </p:nvSpPr>
        <p:spPr>
          <a:xfrm>
            <a:off x="6742113" y="6623050"/>
            <a:ext cx="2133600" cy="365125"/>
          </a:xfrm>
        </p:spPr>
        <p:txBody>
          <a:bodyPr/>
          <a:lstStyle>
            <a:lvl1pPr>
              <a:defRPr smtClean="0"/>
            </a:lvl1pPr>
          </a:lstStyle>
          <a:p>
            <a:pPr>
              <a:defRPr/>
            </a:pPr>
            <a:fld id="{4DB803C3-B025-4FCF-9806-6C08D6465166}" type="slidenum">
              <a:rPr lang="en-US" altLang="en-US"/>
              <a:pPr>
                <a:defRPr/>
              </a:pPr>
              <a:t>‹#›</a:t>
            </a:fld>
            <a:endParaRPr lang="en-US" altLang="en-US"/>
          </a:p>
        </p:txBody>
      </p:sp>
    </p:spTree>
    <p:extLst>
      <p:ext uri="{BB962C8B-B14F-4D97-AF65-F5344CB8AC3E}">
        <p14:creationId xmlns:p14="http://schemas.microsoft.com/office/powerpoint/2010/main" val="423462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460"/>
            <a:ext cx="3008313" cy="1162050"/>
          </a:xfrm>
          <a:prstGeom prst="rect">
            <a:avLst/>
          </a:prstGeom>
        </p:spPr>
        <p:txBody>
          <a:bodyPr anchor="b"/>
          <a:lstStyle>
            <a:lvl1pPr algn="l">
              <a:defRPr sz="2000" b="1" cap="all">
                <a:solidFill>
                  <a:srgbClr val="F17D00"/>
                </a:solidFill>
                <a:latin typeface="Frutiger LT 55 Roman"/>
                <a:cs typeface="Frutiger LT 55 Roman"/>
              </a:defRPr>
            </a:lvl1pPr>
          </a:lstStyle>
          <a:p>
            <a:r>
              <a:rPr lang="en-US" dirty="0"/>
              <a:t>Click to edit Master title style</a:t>
            </a:r>
          </a:p>
        </p:txBody>
      </p:sp>
      <p:sp>
        <p:nvSpPr>
          <p:cNvPr id="3" name="Content Placeholder 2"/>
          <p:cNvSpPr>
            <a:spLocks noGrp="1"/>
          </p:cNvSpPr>
          <p:nvPr>
            <p:ph idx="1"/>
          </p:nvPr>
        </p:nvSpPr>
        <p:spPr>
          <a:xfrm>
            <a:off x="3575050" y="952418"/>
            <a:ext cx="5111750" cy="5173745"/>
          </a:xfrm>
          <a:prstGeom prst="rect">
            <a:avLst/>
          </a:prstGeom>
        </p:spPr>
        <p:txBody>
          <a:bodyPr/>
          <a:lstStyle>
            <a:lvl1pPr>
              <a:defRPr sz="3200">
                <a:solidFill>
                  <a:srgbClr val="F17D00"/>
                </a:solidFill>
                <a:latin typeface="Frutiger LT 55 Roman"/>
                <a:cs typeface="Frutiger LT 55 Roman"/>
              </a:defRPr>
            </a:lvl1pPr>
            <a:lvl2pPr>
              <a:defRPr sz="2800">
                <a:solidFill>
                  <a:schemeClr val="bg1"/>
                </a:solidFill>
                <a:latin typeface="Frutiger LT 55 Roman"/>
                <a:cs typeface="Frutiger LT 55 Roman"/>
              </a:defRPr>
            </a:lvl2pPr>
            <a:lvl3pPr>
              <a:defRPr sz="2400">
                <a:solidFill>
                  <a:schemeClr val="bg1"/>
                </a:solidFill>
                <a:latin typeface="Frutiger LT 55 Roman"/>
                <a:cs typeface="Frutiger LT 55 Roman"/>
              </a:defRPr>
            </a:lvl3pPr>
            <a:lvl4pPr>
              <a:defRPr sz="2000">
                <a:solidFill>
                  <a:schemeClr val="bg1"/>
                </a:solidFill>
                <a:latin typeface="Frutiger LT 55 Roman"/>
                <a:cs typeface="Frutiger LT 55 Roman"/>
              </a:defRPr>
            </a:lvl4pPr>
            <a:lvl5pPr>
              <a:defRPr sz="2000">
                <a:solidFill>
                  <a:schemeClr val="bg1"/>
                </a:solidFill>
                <a:latin typeface="Frutiger LT 55 Roman"/>
                <a:cs typeface="Frutiger LT 55 Roman"/>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846045"/>
            <a:ext cx="3008313" cy="4280118"/>
          </a:xfrm>
          <a:prstGeom prst="rect">
            <a:avLst/>
          </a:prstGeom>
        </p:spPr>
        <p:txBody>
          <a:bodyPr/>
          <a:lstStyle>
            <a:lvl1pPr marL="0" indent="0">
              <a:buNone/>
              <a:defRPr sz="1400">
                <a:solidFill>
                  <a:schemeClr val="bg1"/>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834A8E95-FB33-41D6-B416-75FAF66EC3D0}"/>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428EA775-CA99-415E-94AF-BE13BDE2A7C2}" type="slidenum">
              <a:rPr lang="en-US" altLang="en-US"/>
              <a:pPr>
                <a:defRPr/>
              </a:pPr>
              <a:t>‹#›</a:t>
            </a:fld>
            <a:endParaRPr lang="en-US" altLang="en-US"/>
          </a:p>
        </p:txBody>
      </p:sp>
    </p:spTree>
    <p:extLst>
      <p:ext uri="{BB962C8B-B14F-4D97-AF65-F5344CB8AC3E}">
        <p14:creationId xmlns:p14="http://schemas.microsoft.com/office/powerpoint/2010/main" val="6437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0" cap="all">
                <a:solidFill>
                  <a:srgbClr val="FFFFFF"/>
                </a:solidFill>
                <a:latin typeface="Frutiger LT 55 Roman"/>
                <a:cs typeface="Frutiger LT 55 Roman"/>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b="0" i="0">
                <a:solidFill>
                  <a:schemeClr val="bg1"/>
                </a:solidFill>
                <a:latin typeface="Frutiger LT 55 Roman"/>
                <a:cs typeface="Frutiger LT 55 Roman"/>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FFFFFF"/>
                </a:solidFill>
                <a:latin typeface="Frutiger LT 55 Roman"/>
                <a:cs typeface="Frutiger LT 55 Roma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2"/>
          <p:cNvSpPr>
            <a:spLocks noGrp="1"/>
          </p:cNvSpPr>
          <p:nvPr>
            <p:ph type="body" idx="10"/>
          </p:nvPr>
        </p:nvSpPr>
        <p:spPr>
          <a:xfrm>
            <a:off x="498173" y="6139765"/>
            <a:ext cx="7772400" cy="392959"/>
          </a:xfrm>
          <a:prstGeom prst="rect">
            <a:avLst/>
          </a:prstGeom>
        </p:spPr>
        <p:txBody>
          <a:bodyPr anchor="b"/>
          <a:lstStyle>
            <a:lvl1pPr marL="0" indent="0">
              <a:buNone/>
              <a:defRPr sz="1600" cap="all">
                <a:solidFill>
                  <a:schemeClr val="bg1"/>
                </a:solidFill>
                <a:latin typeface="Frutiger LT 55 Roman"/>
                <a:cs typeface="Frutiger LT 55 Roman"/>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008F283E-2ABA-4D43-92E4-AE15B1BF50E6}"/>
              </a:ext>
            </a:extLst>
          </p:cNvPr>
          <p:cNvSpPr>
            <a:spLocks noGrp="1"/>
          </p:cNvSpPr>
          <p:nvPr>
            <p:ph type="sldNum" sz="quarter" idx="11"/>
          </p:nvPr>
        </p:nvSpPr>
        <p:spPr>
          <a:xfrm>
            <a:off x="6742113" y="662940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chemeClr val="bg1"/>
                </a:solidFill>
                <a:latin typeface="Frutiger LT 55 Roman" pitchFamily="34" charset="0"/>
              </a:defRPr>
            </a:lvl1pPr>
          </a:lstStyle>
          <a:p>
            <a:pPr>
              <a:defRPr/>
            </a:pPr>
            <a:fld id="{654DECCE-0186-4F46-A2B6-91302C7886B3}" type="slidenum">
              <a:rPr lang="en-US" altLang="en-US"/>
              <a:pPr>
                <a:defRPr/>
              </a:pPr>
              <a:t>‹#›</a:t>
            </a:fld>
            <a:endParaRPr lang="en-US" altLang="en-US"/>
          </a:p>
        </p:txBody>
      </p:sp>
    </p:spTree>
    <p:extLst>
      <p:ext uri="{BB962C8B-B14F-4D97-AF65-F5344CB8AC3E}">
        <p14:creationId xmlns:p14="http://schemas.microsoft.com/office/powerpoint/2010/main" val="200143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5.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6.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3.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3.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6.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a:extLst>
              <a:ext uri="{FF2B5EF4-FFF2-40B4-BE49-F238E27FC236}">
                <a16:creationId xmlns:a16="http://schemas.microsoft.com/office/drawing/2014/main" id="{7E39E208-5A39-48CA-85B4-EE0C1897DAC1}"/>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948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descr="white-logo.png">
            <a:extLst>
              <a:ext uri="{FF2B5EF4-FFF2-40B4-BE49-F238E27FC236}">
                <a16:creationId xmlns:a16="http://schemas.microsoft.com/office/drawing/2014/main" id="{A721940C-6979-4BA7-8F69-B6B7B075A54B}"/>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a:extLst>
              <a:ext uri="{FF2B5EF4-FFF2-40B4-BE49-F238E27FC236}">
                <a16:creationId xmlns:a16="http://schemas.microsoft.com/office/drawing/2014/main" id="{15CB7E41-5688-4BC1-A9B5-36C520AD740D}"/>
              </a:ext>
            </a:extLst>
          </p:cNvPr>
          <p:cNvPicPr>
            <a:picLocks noChangeAspect="1"/>
          </p:cNvPicPr>
          <p:nvPr userDrawn="1"/>
        </p:nvPicPr>
        <p:blipFill>
          <a:blip r:embed="rId15">
            <a:extLst>
              <a:ext uri="{28A0092B-C50C-407E-A947-70E740481C1C}">
                <a14:useLocalDpi xmlns:a14="http://schemas.microsoft.com/office/drawing/2010/main" val="0"/>
              </a:ext>
            </a:extLst>
          </a:blip>
          <a:srcRect t="3" r="6001" b="-5"/>
          <a:stretch>
            <a:fillRect/>
          </a:stretch>
        </p:blipFill>
        <p:spPr bwMode="auto">
          <a:xfrm>
            <a:off x="598488" y="6072188"/>
            <a:ext cx="8594725"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a:extLst>
              <a:ext uri="{FF2B5EF4-FFF2-40B4-BE49-F238E27FC236}">
                <a16:creationId xmlns:a16="http://schemas.microsoft.com/office/drawing/2014/main" id="{11686CBC-B614-4425-96D2-C0BD80ECDB6B}"/>
              </a:ext>
            </a:extLst>
          </p:cNvPr>
          <p:cNvSpPr txBox="1">
            <a:spLocks noChangeArrowheads="1"/>
          </p:cNvSpPr>
          <p:nvPr userDrawn="1"/>
        </p:nvSpPr>
        <p:spPr bwMode="auto">
          <a:xfrm>
            <a:off x="544513" y="6627813"/>
            <a:ext cx="3201987"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cSld>
  <p:clrMap bg1="lt1" tx1="dk1" bg2="lt2" tx2="dk2" accent1="accent1" accent2="accent2" accent3="accent3" accent4="accent4" accent5="accent5" accent6="accent6" hlink="hlink" folHlink="folHlink"/>
  <p:sldLayoutIdLst>
    <p:sldLayoutId id="2147488930" r:id="rId1"/>
    <p:sldLayoutId id="2147488931" r:id="rId2"/>
    <p:sldLayoutId id="2147488932" r:id="rId3"/>
    <p:sldLayoutId id="2147488933" r:id="rId4"/>
    <p:sldLayoutId id="2147488934" r:id="rId5"/>
    <p:sldLayoutId id="2147488935" r:id="rId6"/>
    <p:sldLayoutId id="2147488936" r:id="rId7"/>
    <p:sldLayoutId id="2147488937" r:id="rId8"/>
    <p:sldLayoutId id="2147488938" r:id="rId9"/>
    <p:sldLayoutId id="2147488939" r:id="rId10"/>
    <p:sldLayoutId id="2147488940" r:id="rId11"/>
  </p:sldLayoutIdLst>
  <p:hf sldNum="0" hdr="0" dt="0"/>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B67F810D-FDF0-4F7E-8407-ABF80EAC0BF5}"/>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0355AFB6-EB13-44D6-8F90-B1CBF2A555D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4562E6E-E3A8-4D63-B90D-B69272DB5F2E}"/>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endParaRPr lang="en-US"/>
          </a:p>
        </p:txBody>
      </p:sp>
      <p:sp>
        <p:nvSpPr>
          <p:cNvPr id="5" name="Footer Placeholder 4">
            <a:extLst>
              <a:ext uri="{FF2B5EF4-FFF2-40B4-BE49-F238E27FC236}">
                <a16:creationId xmlns:a16="http://schemas.microsoft.com/office/drawing/2014/main" id="{D297AD28-4DA1-42E3-8490-3A34F36353C3}"/>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Century Gothic" charset="0"/>
                <a:ea typeface="ＭＳ Ｐゴシック" charset="0"/>
                <a:cs typeface="Arial" charset="0"/>
              </a:defRPr>
            </a:lvl1pPr>
          </a:lstStyle>
          <a:p>
            <a:pPr>
              <a:defRPr/>
            </a:pPr>
            <a:r>
              <a:rPr lang="en-US"/>
              <a:t>ABOUT NUS,NUSIT &amp; ITCARE</a:t>
            </a:r>
          </a:p>
        </p:txBody>
      </p:sp>
      <p:sp>
        <p:nvSpPr>
          <p:cNvPr id="6" name="Slide Number Placeholder 5">
            <a:extLst>
              <a:ext uri="{FF2B5EF4-FFF2-40B4-BE49-F238E27FC236}">
                <a16:creationId xmlns:a16="http://schemas.microsoft.com/office/drawing/2014/main" id="{428B1E02-8F0E-471F-87C6-C0C764C8AB6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cs typeface="Arial" panose="020B0604020202020204" pitchFamily="34" charset="0"/>
              </a:defRPr>
            </a:lvl1pPr>
          </a:lstStyle>
          <a:p>
            <a:pPr>
              <a:defRPr/>
            </a:pPr>
            <a:fld id="{C36D0D50-43F2-40D2-806D-F20A59CAA9EE}" type="slidenum">
              <a:rPr lang="en-US" altLang="en-US"/>
              <a:pPr>
                <a:defRPr/>
              </a:pPr>
              <a:t>‹#›</a:t>
            </a:fld>
            <a:endParaRPr lang="en-US" altLang="en-US"/>
          </a:p>
        </p:txBody>
      </p:sp>
      <p:pic>
        <p:nvPicPr>
          <p:cNvPr id="2055" name="Picture 6" descr="bg-grey-1.jpg">
            <a:extLst>
              <a:ext uri="{FF2B5EF4-FFF2-40B4-BE49-F238E27FC236}">
                <a16:creationId xmlns:a16="http://schemas.microsoft.com/office/drawing/2014/main" id="{133CC8C0-2C7C-47CB-83F9-B4CBEAFC3C44}"/>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3813" y="-23813"/>
            <a:ext cx="9242426" cy="698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7" descr="white-logo.png">
            <a:extLst>
              <a:ext uri="{FF2B5EF4-FFF2-40B4-BE49-F238E27FC236}">
                <a16:creationId xmlns:a16="http://schemas.microsoft.com/office/drawing/2014/main" id="{E4A9C197-E82E-4CFD-9034-F2E6B0EC66E6}"/>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8" descr="orange-stripe.gif">
            <a:extLst>
              <a:ext uri="{FF2B5EF4-FFF2-40B4-BE49-F238E27FC236}">
                <a16:creationId xmlns:a16="http://schemas.microsoft.com/office/drawing/2014/main" id="{290F3424-B80F-4A6C-8365-06D89F4D1B54}"/>
              </a:ext>
            </a:extLst>
          </p:cNvPr>
          <p:cNvPicPr>
            <a:picLocks noChangeAspect="1"/>
          </p:cNvPicPr>
          <p:nvPr userDrawn="1"/>
        </p:nvPicPr>
        <p:blipFill>
          <a:blip r:embed="rId16">
            <a:extLst>
              <a:ext uri="{28A0092B-C50C-407E-A947-70E740481C1C}">
                <a14:useLocalDpi xmlns:a14="http://schemas.microsoft.com/office/drawing/2010/main" val="0"/>
              </a:ext>
            </a:extLst>
          </a:blip>
          <a:srcRect t="3" r="6001" b="-5"/>
          <a:stretch>
            <a:fillRect/>
          </a:stretch>
        </p:blipFill>
        <p:spPr bwMode="auto">
          <a:xfrm>
            <a:off x="598488" y="6072188"/>
            <a:ext cx="8594725"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20">
            <a:extLst>
              <a:ext uri="{FF2B5EF4-FFF2-40B4-BE49-F238E27FC236}">
                <a16:creationId xmlns:a16="http://schemas.microsoft.com/office/drawing/2014/main" id="{0827CE37-CE5A-4896-B5E7-0D6E090CAFA1}"/>
              </a:ext>
            </a:extLst>
          </p:cNvPr>
          <p:cNvSpPr txBox="1">
            <a:spLocks noChangeArrowheads="1"/>
          </p:cNvSpPr>
          <p:nvPr userDrawn="1"/>
        </p:nvSpPr>
        <p:spPr bwMode="auto">
          <a:xfrm>
            <a:off x="544513" y="6627813"/>
            <a:ext cx="3211512"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 Copyright National University of Singapore. All Rights Reserved. </a:t>
            </a:r>
          </a:p>
        </p:txBody>
      </p:sp>
      <p:sp>
        <p:nvSpPr>
          <p:cNvPr id="2" name="Rectangle 1">
            <a:extLst>
              <a:ext uri="{FF2B5EF4-FFF2-40B4-BE49-F238E27FC236}">
                <a16:creationId xmlns:a16="http://schemas.microsoft.com/office/drawing/2014/main" id="{0CD5E44E-68AD-4EE9-8690-B94EFA6F55C7}"/>
              </a:ext>
            </a:extLst>
          </p:cNvPr>
          <p:cNvSpPr/>
          <p:nvPr userDrawn="1"/>
        </p:nvSpPr>
        <p:spPr>
          <a:xfrm>
            <a:off x="7670800" y="6073775"/>
            <a:ext cx="1543050" cy="82550"/>
          </a:xfrm>
          <a:prstGeom prst="rect">
            <a:avLst/>
          </a:prstGeom>
          <a:solidFill>
            <a:srgbClr val="023E7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8941" r:id="rId1"/>
    <p:sldLayoutId id="2147488942" r:id="rId2"/>
    <p:sldLayoutId id="2147488943" r:id="rId3"/>
    <p:sldLayoutId id="2147488944" r:id="rId4"/>
    <p:sldLayoutId id="2147488945" r:id="rId5"/>
    <p:sldLayoutId id="2147488946" r:id="rId6"/>
    <p:sldLayoutId id="2147488947" r:id="rId7"/>
    <p:sldLayoutId id="2147488948" r:id="rId8"/>
    <p:sldLayoutId id="2147488949" r:id="rId9"/>
    <p:sldLayoutId id="2147488950" r:id="rId10"/>
    <p:sldLayoutId id="2147488951" r:id="rId11"/>
    <p:sldLayoutId id="2147488952" r:id="rId12"/>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bg-orange-1.jpg">
            <a:extLst>
              <a:ext uri="{FF2B5EF4-FFF2-40B4-BE49-F238E27FC236}">
                <a16:creationId xmlns:a16="http://schemas.microsoft.com/office/drawing/2014/main" id="{632D1816-4D7B-428E-AD0F-FF91990A76BF}"/>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253538"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blue-stripe.gif">
            <a:extLst>
              <a:ext uri="{FF2B5EF4-FFF2-40B4-BE49-F238E27FC236}">
                <a16:creationId xmlns:a16="http://schemas.microsoft.com/office/drawing/2014/main" id="{19195064-9DE7-4EFF-9720-502B7F08752B}"/>
              </a:ext>
            </a:extLst>
          </p:cNvPr>
          <p:cNvPicPr>
            <a:picLocks noChangeAspect="1"/>
          </p:cNvPicPr>
          <p:nvPr userDrawn="1"/>
        </p:nvPicPr>
        <p:blipFill>
          <a:blip r:embed="rId14">
            <a:extLst>
              <a:ext uri="{28A0092B-C50C-407E-A947-70E740481C1C}">
                <a14:useLocalDpi xmlns:a14="http://schemas.microsoft.com/office/drawing/2010/main" val="0"/>
              </a:ext>
            </a:extLst>
          </a:blip>
          <a:srcRect l="2" r="5299"/>
          <a:stretch>
            <a:fillRect/>
          </a:stretch>
        </p:blipFill>
        <p:spPr bwMode="auto">
          <a:xfrm>
            <a:off x="596900" y="6072188"/>
            <a:ext cx="8659813"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1" descr="white-logo.png">
            <a:extLst>
              <a:ext uri="{FF2B5EF4-FFF2-40B4-BE49-F238E27FC236}">
                <a16:creationId xmlns:a16="http://schemas.microsoft.com/office/drawing/2014/main" id="{F7194E34-75C1-4667-A99B-8D79F0A09DF0}"/>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20">
            <a:extLst>
              <a:ext uri="{FF2B5EF4-FFF2-40B4-BE49-F238E27FC236}">
                <a16:creationId xmlns:a16="http://schemas.microsoft.com/office/drawing/2014/main" id="{BFC6766A-7386-45F5-99AB-A4D9B76453FD}"/>
              </a:ext>
            </a:extLst>
          </p:cNvPr>
          <p:cNvSpPr txBox="1">
            <a:spLocks noChangeArrowheads="1"/>
          </p:cNvSpPr>
          <p:nvPr userDrawn="1"/>
        </p:nvSpPr>
        <p:spPr bwMode="auto">
          <a:xfrm>
            <a:off x="544513" y="6627813"/>
            <a:ext cx="3211512"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 Copyright National University of Singapore. All Rights Reserved. </a:t>
            </a:r>
          </a:p>
        </p:txBody>
      </p:sp>
    </p:spTree>
  </p:cSld>
  <p:clrMap bg1="lt1" tx1="dk1" bg2="lt2" tx2="dk2" accent1="accent1" accent2="accent2" accent3="accent3" accent4="accent4" accent5="accent5" accent6="accent6" hlink="hlink" folHlink="folHlink"/>
  <p:sldLayoutIdLst>
    <p:sldLayoutId id="2147488953" r:id="rId1"/>
    <p:sldLayoutId id="2147488954" r:id="rId2"/>
    <p:sldLayoutId id="2147488955" r:id="rId3"/>
    <p:sldLayoutId id="2147488956" r:id="rId4"/>
    <p:sldLayoutId id="2147488957" r:id="rId5"/>
    <p:sldLayoutId id="2147488958" r:id="rId6"/>
    <p:sldLayoutId id="2147488959" r:id="rId7"/>
    <p:sldLayoutId id="2147488960" r:id="rId8"/>
    <p:sldLayoutId id="2147488961" r:id="rId9"/>
    <p:sldLayoutId id="2147488962" r:id="rId10"/>
    <p:sldLayoutId id="2147488963"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5653DF5E-E2A5-4DC6-A4F8-E5053CDF684B}"/>
              </a:ext>
            </a:extLst>
          </p:cNvPr>
          <p:cNvPicPr>
            <a:picLocks noChangeAspect="1"/>
          </p:cNvPicPr>
          <p:nvPr userDrawn="1"/>
        </p:nvPicPr>
        <p:blipFill>
          <a:blip r:embed="rId13">
            <a:extLst>
              <a:ext uri="{28A0092B-C50C-407E-A947-70E740481C1C}">
                <a14:useLocalDpi xmlns:a14="http://schemas.microsoft.com/office/drawing/2010/main" val="0"/>
              </a:ext>
            </a:extLst>
          </a:blip>
          <a:srcRect l="2" r="6303"/>
          <a:stretch>
            <a:fillRect/>
          </a:stretch>
        </p:blipFill>
        <p:spPr bwMode="auto">
          <a:xfrm>
            <a:off x="596900" y="6072188"/>
            <a:ext cx="85471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a:extLst>
              <a:ext uri="{FF2B5EF4-FFF2-40B4-BE49-F238E27FC236}">
                <a16:creationId xmlns:a16="http://schemas.microsoft.com/office/drawing/2014/main" id="{79B18C7F-1F79-43B6-A469-B2246168B0EB}"/>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75563" y="349250"/>
            <a:ext cx="11049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20">
            <a:extLst>
              <a:ext uri="{FF2B5EF4-FFF2-40B4-BE49-F238E27FC236}">
                <a16:creationId xmlns:a16="http://schemas.microsoft.com/office/drawing/2014/main" id="{52423F5B-33E1-4AD1-840E-44D7FF4A2B12}"/>
              </a:ext>
            </a:extLst>
          </p:cNvPr>
          <p:cNvSpPr txBox="1">
            <a:spLocks noChangeArrowheads="1"/>
          </p:cNvSpPr>
          <p:nvPr userDrawn="1"/>
        </p:nvSpPr>
        <p:spPr bwMode="auto">
          <a:xfrm>
            <a:off x="544513" y="6627813"/>
            <a:ext cx="3211512"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eaLnBrk="1" hangingPunct="1">
              <a:defRPr/>
            </a:pPr>
            <a:r>
              <a:rPr lang="en-US" altLang="en-US" sz="800">
                <a:solidFill>
                  <a:srgbClr val="595959"/>
                </a:solidFill>
                <a:latin typeface="Arial Unicode MS" panose="020B0604020202020204" pitchFamily="34" charset="-128"/>
                <a:cs typeface="Arial" panose="020B0604020202020204" pitchFamily="34" charset="0"/>
              </a:rPr>
              <a:t>© Copyright National University of Singapore. All Rights Reserved. </a:t>
            </a:r>
          </a:p>
        </p:txBody>
      </p:sp>
      <p:sp>
        <p:nvSpPr>
          <p:cNvPr id="13" name="Slide Number Placeholder 5">
            <a:extLst>
              <a:ext uri="{FF2B5EF4-FFF2-40B4-BE49-F238E27FC236}">
                <a16:creationId xmlns:a16="http://schemas.microsoft.com/office/drawing/2014/main" id="{4CCDE853-44F7-4555-AE9F-0AFF6544E0DF}"/>
              </a:ext>
            </a:extLst>
          </p:cNvPr>
          <p:cNvSpPr>
            <a:spLocks noGrp="1"/>
          </p:cNvSpPr>
          <p:nvPr>
            <p:ph type="sldNum" sz="quarter" idx="4"/>
          </p:nvPr>
        </p:nvSpPr>
        <p:spPr>
          <a:xfrm>
            <a:off x="6742113" y="6627813"/>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a:solidFill>
                  <a:srgbClr val="7F7F7F"/>
                </a:solidFill>
                <a:latin typeface="Frutiger LT 55 Roman" pitchFamily="34" charset="0"/>
              </a:defRPr>
            </a:lvl1pPr>
          </a:lstStyle>
          <a:p>
            <a:pPr>
              <a:defRPr/>
            </a:pPr>
            <a:fld id="{D858948E-5977-47EB-851F-408AE01C5227}" type="slidenum">
              <a:rPr lang="en-US" altLang="en-US"/>
              <a:pPr>
                <a:defRPr/>
              </a:pPr>
              <a:t>‹#›</a:t>
            </a:fld>
            <a:endParaRPr lang="en-US" altLang="en-US"/>
          </a:p>
        </p:txBody>
      </p:sp>
      <p:sp>
        <p:nvSpPr>
          <p:cNvPr id="6" name="Rectangle 5">
            <a:extLst>
              <a:ext uri="{FF2B5EF4-FFF2-40B4-BE49-F238E27FC236}">
                <a16:creationId xmlns:a16="http://schemas.microsoft.com/office/drawing/2014/main" id="{AA69A05E-95BA-4411-9274-9DAF8C20693C}"/>
              </a:ext>
            </a:extLst>
          </p:cNvPr>
          <p:cNvSpPr/>
          <p:nvPr userDrawn="1"/>
        </p:nvSpPr>
        <p:spPr>
          <a:xfrm>
            <a:off x="7670800" y="6070600"/>
            <a:ext cx="1473200"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 bg1="lt1" tx1="dk1" bg2="lt2" tx2="dk2" accent1="accent1" accent2="accent2" accent3="accent3" accent4="accent4" accent5="accent5" accent6="accent6" hlink="hlink" folHlink="folHlink"/>
  <p:sldLayoutIdLst>
    <p:sldLayoutId id="2147488964" r:id="rId1"/>
    <p:sldLayoutId id="2147488965" r:id="rId2"/>
    <p:sldLayoutId id="2147488966" r:id="rId3"/>
    <p:sldLayoutId id="2147488967" r:id="rId4"/>
    <p:sldLayoutId id="2147488968" r:id="rId5"/>
    <p:sldLayoutId id="2147488969" r:id="rId6"/>
    <p:sldLayoutId id="2147488970" r:id="rId7"/>
    <p:sldLayoutId id="2147488971" r:id="rId8"/>
    <p:sldLayoutId id="2147488972" r:id="rId9"/>
    <p:sldLayoutId id="2147488973" r:id="rId10"/>
    <p:sldLayoutId id="2147488974"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16B6A0C6-DF47-45D4-AE84-86AAED04CFB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948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4" descr="white-logo.png">
            <a:extLst>
              <a:ext uri="{FF2B5EF4-FFF2-40B4-BE49-F238E27FC236}">
                <a16:creationId xmlns:a16="http://schemas.microsoft.com/office/drawing/2014/main" id="{0392E401-2002-4F24-9E8B-32F300C60F89}"/>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FA25B183-1B95-4FC2-B859-CB12EBA3ECC6}"/>
              </a:ext>
            </a:extLst>
          </p:cNvPr>
          <p:cNvPicPr>
            <a:picLocks noChangeAspect="1"/>
          </p:cNvPicPr>
          <p:nvPr userDrawn="1"/>
        </p:nvPicPr>
        <p:blipFill>
          <a:blip r:embed="rId15">
            <a:extLst>
              <a:ext uri="{28A0092B-C50C-407E-A947-70E740481C1C}">
                <a14:useLocalDpi xmlns:a14="http://schemas.microsoft.com/office/drawing/2010/main" val="0"/>
              </a:ext>
            </a:extLst>
          </a:blip>
          <a:srcRect t="3" r="6001" b="-5"/>
          <a:stretch>
            <a:fillRect/>
          </a:stretch>
        </p:blipFill>
        <p:spPr bwMode="auto">
          <a:xfrm>
            <a:off x="598488" y="6072188"/>
            <a:ext cx="8594725"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a:extLst>
              <a:ext uri="{FF2B5EF4-FFF2-40B4-BE49-F238E27FC236}">
                <a16:creationId xmlns:a16="http://schemas.microsoft.com/office/drawing/2014/main" id="{237828BB-9DDC-4671-A758-1760D39A24C3}"/>
              </a:ext>
            </a:extLst>
          </p:cNvPr>
          <p:cNvSpPr txBox="1">
            <a:spLocks noChangeArrowheads="1"/>
          </p:cNvSpPr>
          <p:nvPr userDrawn="1"/>
        </p:nvSpPr>
        <p:spPr bwMode="auto">
          <a:xfrm>
            <a:off x="544513" y="6627813"/>
            <a:ext cx="3201987"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cSld>
  <p:clrMap bg1="lt1" tx1="dk1" bg2="lt2" tx2="dk2" accent1="accent1" accent2="accent2" accent3="accent3" accent4="accent4" accent5="accent5" accent6="accent6" hlink="hlink" folHlink="folHlink"/>
  <p:sldLayoutIdLst>
    <p:sldLayoutId id="2147488975" r:id="rId1"/>
    <p:sldLayoutId id="2147488976" r:id="rId2"/>
    <p:sldLayoutId id="2147488977" r:id="rId3"/>
    <p:sldLayoutId id="2147488978" r:id="rId4"/>
    <p:sldLayoutId id="2147488979" r:id="rId5"/>
    <p:sldLayoutId id="2147488980" r:id="rId6"/>
    <p:sldLayoutId id="2147488981" r:id="rId7"/>
    <p:sldLayoutId id="2147488982" r:id="rId8"/>
    <p:sldLayoutId id="2147488983" r:id="rId9"/>
    <p:sldLayoutId id="2147488984" r:id="rId10"/>
    <p:sldLayoutId id="2147488985" r:id="rId11"/>
  </p:sldLayoutIdLst>
  <p:hf sldNum="0" hdr="0" dt="0"/>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B203E96C-BAE5-4719-B243-840C0C81FDC8}"/>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350" y="-6350"/>
            <a:ext cx="9194800"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4" descr="white-logo.png">
            <a:extLst>
              <a:ext uri="{FF2B5EF4-FFF2-40B4-BE49-F238E27FC236}">
                <a16:creationId xmlns:a16="http://schemas.microsoft.com/office/drawing/2014/main" id="{09F81C08-A87C-459F-8431-3201088D52A9}"/>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6350" y="349250"/>
            <a:ext cx="12033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78408CF5-0EF2-4468-9BE0-BD2335434AB6}"/>
              </a:ext>
            </a:extLst>
          </p:cNvPr>
          <p:cNvPicPr>
            <a:picLocks noChangeAspect="1"/>
          </p:cNvPicPr>
          <p:nvPr userDrawn="1"/>
        </p:nvPicPr>
        <p:blipFill>
          <a:blip r:embed="rId15">
            <a:extLst>
              <a:ext uri="{28A0092B-C50C-407E-A947-70E740481C1C}">
                <a14:useLocalDpi xmlns:a14="http://schemas.microsoft.com/office/drawing/2010/main" val="0"/>
              </a:ext>
            </a:extLst>
          </a:blip>
          <a:srcRect t="3" r="6001" b="-5"/>
          <a:stretch>
            <a:fillRect/>
          </a:stretch>
        </p:blipFill>
        <p:spPr bwMode="auto">
          <a:xfrm>
            <a:off x="598488" y="6072188"/>
            <a:ext cx="8594725"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 Box 20">
            <a:extLst>
              <a:ext uri="{FF2B5EF4-FFF2-40B4-BE49-F238E27FC236}">
                <a16:creationId xmlns:a16="http://schemas.microsoft.com/office/drawing/2014/main" id="{1CB296D4-286A-4526-BE62-919CB233EB7C}"/>
              </a:ext>
            </a:extLst>
          </p:cNvPr>
          <p:cNvSpPr txBox="1">
            <a:spLocks noChangeArrowheads="1"/>
          </p:cNvSpPr>
          <p:nvPr userDrawn="1"/>
        </p:nvSpPr>
        <p:spPr bwMode="auto">
          <a:xfrm>
            <a:off x="544513" y="6627813"/>
            <a:ext cx="3201987"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800">
                <a:solidFill>
                  <a:schemeClr val="bg1"/>
                </a:solidFill>
                <a:latin typeface="Arial" panose="020B0604020202020204" pitchFamily="34" charset="0"/>
                <a:cs typeface="Arial" panose="020B0604020202020204" pitchFamily="34" charset="0"/>
              </a:rPr>
              <a:t>© Copyright National University of Singapore. All Rights Reserved. </a:t>
            </a:r>
          </a:p>
        </p:txBody>
      </p:sp>
    </p:spTree>
    <p:extLst>
      <p:ext uri="{BB962C8B-B14F-4D97-AF65-F5344CB8AC3E}">
        <p14:creationId xmlns:p14="http://schemas.microsoft.com/office/powerpoint/2010/main" val="3797779270"/>
      </p:ext>
    </p:extLst>
  </p:cSld>
  <p:clrMap bg1="lt1" tx1="dk1" bg2="lt2" tx2="dk2" accent1="accent1" accent2="accent2" accent3="accent3" accent4="accent4" accent5="accent5" accent6="accent6" hlink="hlink" folHlink="folHlink"/>
  <p:sldLayoutIdLst>
    <p:sldLayoutId id="2147488987" r:id="rId1"/>
    <p:sldLayoutId id="2147488988" r:id="rId2"/>
    <p:sldLayoutId id="2147488989" r:id="rId3"/>
    <p:sldLayoutId id="2147488990" r:id="rId4"/>
    <p:sldLayoutId id="2147488991" r:id="rId5"/>
    <p:sldLayoutId id="2147488992" r:id="rId6"/>
    <p:sldLayoutId id="2147488993" r:id="rId7"/>
    <p:sldLayoutId id="2147488994" r:id="rId8"/>
    <p:sldLayoutId id="2147488995" r:id="rId9"/>
    <p:sldLayoutId id="2147488996" r:id="rId10"/>
    <p:sldLayoutId id="2147488997" r:id="rId11"/>
  </p:sldLayoutIdLst>
  <p:hf sldNum="0" hdr="0" dt="0"/>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90BC7076-96C6-41A9-B61B-C4517EFE936F}"/>
              </a:ext>
            </a:extLst>
          </p:cNvPr>
          <p:cNvPicPr>
            <a:picLocks noChangeAspect="1"/>
          </p:cNvPicPr>
          <p:nvPr userDrawn="1"/>
        </p:nvPicPr>
        <p:blipFill>
          <a:blip r:embed="rId13">
            <a:extLst>
              <a:ext uri="{28A0092B-C50C-407E-A947-70E740481C1C}">
                <a14:useLocalDpi xmlns:a14="http://schemas.microsoft.com/office/drawing/2010/main" val="0"/>
              </a:ext>
            </a:extLst>
          </a:blip>
          <a:srcRect l="2" r="6303"/>
          <a:stretch>
            <a:fillRect/>
          </a:stretch>
        </p:blipFill>
        <p:spPr bwMode="auto">
          <a:xfrm>
            <a:off x="596900" y="6072188"/>
            <a:ext cx="85471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a:extLst>
              <a:ext uri="{FF2B5EF4-FFF2-40B4-BE49-F238E27FC236}">
                <a16:creationId xmlns:a16="http://schemas.microsoft.com/office/drawing/2014/main" id="{641F29C1-0B9B-4C5A-9CB5-C426A99958BC}"/>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75563" y="349250"/>
            <a:ext cx="11049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20">
            <a:extLst>
              <a:ext uri="{FF2B5EF4-FFF2-40B4-BE49-F238E27FC236}">
                <a16:creationId xmlns:a16="http://schemas.microsoft.com/office/drawing/2014/main" id="{847B730A-4EF1-44F7-8CEC-347951C14AB5}"/>
              </a:ext>
            </a:extLst>
          </p:cNvPr>
          <p:cNvSpPr txBox="1">
            <a:spLocks noChangeArrowheads="1"/>
          </p:cNvSpPr>
          <p:nvPr userDrawn="1"/>
        </p:nvSpPr>
        <p:spPr bwMode="auto">
          <a:xfrm>
            <a:off x="544513" y="6627813"/>
            <a:ext cx="3211512" cy="215900"/>
          </a:xfrm>
          <a:prstGeom prst="rect">
            <a:avLst/>
          </a:prstGeom>
          <a:noFill/>
          <a:ln>
            <a:noFill/>
          </a:ln>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eaLnBrk="1" hangingPunct="1">
              <a:defRPr/>
            </a:pPr>
            <a:r>
              <a:rPr lang="en-US" altLang="en-US" sz="800">
                <a:solidFill>
                  <a:srgbClr val="595959"/>
                </a:solidFill>
                <a:latin typeface="Arial Unicode MS" panose="020B0604020202020204" pitchFamily="34" charset="-128"/>
                <a:cs typeface="Arial" panose="020B0604020202020204" pitchFamily="34" charset="0"/>
              </a:rPr>
              <a:t>© Copyright National University of Singapore. All Rights Reserved. </a:t>
            </a:r>
          </a:p>
        </p:txBody>
      </p:sp>
      <p:sp>
        <p:nvSpPr>
          <p:cNvPr id="13" name="Slide Number Placeholder 5">
            <a:extLst>
              <a:ext uri="{FF2B5EF4-FFF2-40B4-BE49-F238E27FC236}">
                <a16:creationId xmlns:a16="http://schemas.microsoft.com/office/drawing/2014/main" id="{CC916092-A3D0-46FA-8540-E3B2A2967F04}"/>
              </a:ext>
            </a:extLst>
          </p:cNvPr>
          <p:cNvSpPr>
            <a:spLocks noGrp="1"/>
          </p:cNvSpPr>
          <p:nvPr>
            <p:ph type="sldNum" sz="quarter" idx="4"/>
          </p:nvPr>
        </p:nvSpPr>
        <p:spPr>
          <a:xfrm>
            <a:off x="6742113" y="6627813"/>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800" smtClean="0">
                <a:solidFill>
                  <a:srgbClr val="7F7F7F"/>
                </a:solidFill>
                <a:latin typeface="Frutiger LT 55 Roman" pitchFamily="34" charset="0"/>
              </a:defRPr>
            </a:lvl1pPr>
          </a:lstStyle>
          <a:p>
            <a:pPr>
              <a:defRPr/>
            </a:pPr>
            <a:fld id="{6E72CD18-AB64-43E6-A6FA-A7021F64B703}" type="slidenum">
              <a:rPr lang="en-US" altLang="en-US"/>
              <a:pPr>
                <a:defRPr/>
              </a:pPr>
              <a:t>‹#›</a:t>
            </a:fld>
            <a:endParaRPr lang="en-US" altLang="en-US"/>
          </a:p>
        </p:txBody>
      </p:sp>
      <p:sp>
        <p:nvSpPr>
          <p:cNvPr id="6" name="Rectangle 5">
            <a:extLst>
              <a:ext uri="{FF2B5EF4-FFF2-40B4-BE49-F238E27FC236}">
                <a16:creationId xmlns:a16="http://schemas.microsoft.com/office/drawing/2014/main" id="{D767E7CF-3F07-4BB2-BBD5-E935D06B3EC9}"/>
              </a:ext>
            </a:extLst>
          </p:cNvPr>
          <p:cNvSpPr/>
          <p:nvPr userDrawn="1"/>
        </p:nvSpPr>
        <p:spPr>
          <a:xfrm>
            <a:off x="7670800" y="6070600"/>
            <a:ext cx="1473200"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146846275"/>
      </p:ext>
    </p:extLst>
  </p:cSld>
  <p:clrMap bg1="lt1" tx1="dk1" bg2="lt2" tx2="dk2" accent1="accent1" accent2="accent2" accent3="accent3" accent4="accent4" accent5="accent5" accent6="accent6" hlink="hlink" folHlink="folHlink"/>
  <p:sldLayoutIdLst>
    <p:sldLayoutId id="2147488999" r:id="rId1"/>
    <p:sldLayoutId id="2147489000" r:id="rId2"/>
    <p:sldLayoutId id="2147489001" r:id="rId3"/>
    <p:sldLayoutId id="2147489002" r:id="rId4"/>
    <p:sldLayoutId id="2147489003" r:id="rId5"/>
    <p:sldLayoutId id="2147489004" r:id="rId6"/>
    <p:sldLayoutId id="2147489005" r:id="rId7"/>
    <p:sldLayoutId id="2147489006" r:id="rId8"/>
    <p:sldLayoutId id="2147489007" r:id="rId9"/>
    <p:sldLayoutId id="2147489008" r:id="rId10"/>
    <p:sldLayoutId id="2147489009" r:id="rId11"/>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4.xml"/><Relationship Id="rId6" Type="http://schemas.openxmlformats.org/officeDocument/2006/relationships/image" Target="../media/image14.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4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1.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news.cgtn.com/news/2021-10-24/2-killed-7-injured-in-NE-China-gas-explosion-14CbYe2jjCU/index.html" TargetMode="External"/><Relationship Id="rId2" Type="http://schemas.openxmlformats.org/officeDocument/2006/relationships/hyperlink" Target="https://www.straitstimes.com/singapore/loud-explosions-heard-thick-smoke-seen-as-fire-breaks-out-in-jalan-buroh-in-jurong" TargetMode="Externa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a:extLst>
              <a:ext uri="{FF2B5EF4-FFF2-40B4-BE49-F238E27FC236}">
                <a16:creationId xmlns:a16="http://schemas.microsoft.com/office/drawing/2014/main" id="{91BB8DDA-A092-4864-B1A8-24E7BE3D146C}"/>
              </a:ext>
            </a:extLst>
          </p:cNvPr>
          <p:cNvSpPr>
            <a:spLocks noGrp="1"/>
          </p:cNvSpPr>
          <p:nvPr>
            <p:ph type="ctrTitle"/>
          </p:nvPr>
        </p:nvSpPr>
        <p:spPr bwMode="auto">
          <a:xfrm>
            <a:off x="685800" y="208915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4000" b="1" cap="none" dirty="0">
                <a:latin typeface="Frutiger LT 55 Roman" pitchFamily="34" charset="0"/>
                <a:cs typeface="Frutiger LT 55 Roman" pitchFamily="34" charset="0"/>
              </a:rPr>
              <a:t>EE4211 Data Science for IoT Project</a:t>
            </a:r>
            <a:br>
              <a:rPr lang="en-US" altLang="en-US" sz="4000" b="1" cap="none" dirty="0">
                <a:latin typeface="Frutiger LT 55 Roman" pitchFamily="34" charset="0"/>
                <a:cs typeface="Frutiger LT 55 Roman" pitchFamily="34" charset="0"/>
              </a:rPr>
            </a:br>
            <a:r>
              <a:rPr lang="en-US" altLang="en-US" sz="4000" b="1" cap="none" dirty="0">
                <a:latin typeface="Frutiger LT 55 Roman" pitchFamily="34" charset="0"/>
                <a:cs typeface="Frutiger LT 55 Roman" pitchFamily="34" charset="0"/>
              </a:rPr>
              <a:t>Student Proposal</a:t>
            </a:r>
          </a:p>
        </p:txBody>
      </p:sp>
      <p:sp>
        <p:nvSpPr>
          <p:cNvPr id="65539" name="Subtitle 2">
            <a:extLst>
              <a:ext uri="{FF2B5EF4-FFF2-40B4-BE49-F238E27FC236}">
                <a16:creationId xmlns:a16="http://schemas.microsoft.com/office/drawing/2014/main" id="{8C3484B9-05F2-4CAF-87BC-F5909133EED5}"/>
              </a:ext>
            </a:extLst>
          </p:cNvPr>
          <p:cNvSpPr txBox="1">
            <a:spLocks/>
          </p:cNvSpPr>
          <p:nvPr/>
        </p:nvSpPr>
        <p:spPr bwMode="auto">
          <a:xfrm>
            <a:off x="3128963" y="4283075"/>
            <a:ext cx="288607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Group 6</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Ge Xuyan A0133904L</a:t>
            </a:r>
            <a:b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br>
            <a: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Li Jinan A0224633L</a:t>
            </a:r>
            <a:b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br>
            <a: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Yang Di A0229522H</a:t>
            </a:r>
            <a:b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br>
            <a: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Zhang Lu A0138607B</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FFFFFF"/>
                </a:solidFill>
                <a:effectLst/>
                <a:uLnTx/>
                <a:uFillTx/>
                <a:latin typeface="Century Gothic" panose="020B0502020202020204" pitchFamily="34" charset="0"/>
                <a:ea typeface="MS PGothic" panose="020B0600070205080204" pitchFamily="34" charset="-128"/>
                <a:cs typeface="+mn-cs"/>
              </a:rPr>
              <a:t>(In alphabetical order)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EF68-CE83-42A9-A14E-27CC7A04ECF5}"/>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Methodology</a:t>
            </a:r>
          </a:p>
        </p:txBody>
      </p:sp>
      <p:sp>
        <p:nvSpPr>
          <p:cNvPr id="3" name="Rectangle 2">
            <a:extLst>
              <a:ext uri="{FF2B5EF4-FFF2-40B4-BE49-F238E27FC236}">
                <a16:creationId xmlns:a16="http://schemas.microsoft.com/office/drawing/2014/main" id="{BF942D41-0329-4B74-A37F-E93DEB5F0517}"/>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6D1F9EF4-1FD6-4FCD-BE0D-8725BFB8A2CD}"/>
              </a:ext>
            </a:extLst>
          </p:cNvPr>
          <p:cNvSpPr txBox="1"/>
          <p:nvPr/>
        </p:nvSpPr>
        <p:spPr>
          <a:xfrm>
            <a:off x="372940" y="1551196"/>
            <a:ext cx="8489706" cy="304698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False </a:t>
            </a:r>
            <a:r>
              <a:rPr kumimoji="0" 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Alarms</a:t>
            </a:r>
            <a:r>
              <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 Prevention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Check whether the actual readings hit the threshold for a </a:t>
            </a:r>
            <a:r>
              <a:rPr kumimoji="0" lang="en-US" sz="2000" b="0" i="0" u="none" strike="noStrike" kern="1200" cap="none" spc="0" normalizeH="0" baseline="0" noProof="0" dirty="0">
                <a:ln>
                  <a:noFill/>
                </a:ln>
                <a:solidFill>
                  <a:srgbClr val="FFC000"/>
                </a:solidFill>
                <a:effectLst/>
                <a:uLnTx/>
                <a:uFillTx/>
                <a:latin typeface="Century Gothic" panose="020B0502020202020204" pitchFamily="34" charset="0"/>
                <a:ea typeface="MS PGothic" panose="020B0600070205080204" pitchFamily="34" charset="-128"/>
                <a:cs typeface="+mn-cs"/>
              </a:rPr>
              <a:t>continuous</a:t>
            </a:r>
            <a:r>
              <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 period. If the actual hourly readings hit the threshold by </a:t>
            </a:r>
            <a:r>
              <a:rPr kumimoji="0" lang="en-US" sz="2000" b="0" i="0" u="none" strike="noStrike" kern="1200" cap="none" spc="0" normalizeH="0" baseline="0" noProof="0" dirty="0">
                <a:ln>
                  <a:noFill/>
                </a:ln>
                <a:solidFill>
                  <a:srgbClr val="FFC000"/>
                </a:solidFill>
                <a:effectLst/>
                <a:uLnTx/>
                <a:uFillTx/>
                <a:latin typeface="Century Gothic" panose="020B0502020202020204" pitchFamily="34" charset="0"/>
                <a:ea typeface="MS PGothic" panose="020B0600070205080204" pitchFamily="34" charset="-128"/>
                <a:cs typeface="+mn-cs"/>
              </a:rPr>
              <a:t>3 hours</a:t>
            </a:r>
            <a:r>
              <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 we mark the user as gas leaking.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C000"/>
                </a:solidFill>
                <a:effectLst/>
                <a:uLnTx/>
                <a:uFillTx/>
                <a:latin typeface="Century Gothic" panose="020B0502020202020204" pitchFamily="34" charset="0"/>
                <a:ea typeface="MS PGothic" panose="020B0600070205080204" pitchFamily="34" charset="-128"/>
                <a:cs typeface="+mn-cs"/>
              </a:rPr>
              <a:t>Cluster</a:t>
            </a:r>
            <a:r>
              <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 the users according to their gas using habits. If some users of same cluster suddenly consume more gas in the same period, consider it as a special case instead of gas leakage.</a:t>
            </a:r>
            <a:endParaRPr kumimoji="0" lang="en-SG"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114161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585FA87-26CE-4D96-9FF0-7610D0FC24CB}"/>
              </a:ext>
            </a:extLst>
          </p:cNvPr>
          <p:cNvSpPr/>
          <p:nvPr/>
        </p:nvSpPr>
        <p:spPr>
          <a:xfrm>
            <a:off x="3521505" y="1586636"/>
            <a:ext cx="1628775" cy="59372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lumMod val="95000"/>
                  </a:prstClr>
                </a:solidFill>
                <a:effectLst/>
                <a:uLnTx/>
                <a:uFillTx/>
                <a:latin typeface="Arial"/>
                <a:ea typeface="+mn-ea"/>
                <a:cs typeface="+mn-cs"/>
              </a:rPr>
              <a:t>Weekly Usage Behaviour Map</a:t>
            </a:r>
          </a:p>
        </p:txBody>
      </p:sp>
      <p:sp>
        <p:nvSpPr>
          <p:cNvPr id="7" name="Rectangle: Rounded Corners 6">
            <a:extLst>
              <a:ext uri="{FF2B5EF4-FFF2-40B4-BE49-F238E27FC236}">
                <a16:creationId xmlns:a16="http://schemas.microsoft.com/office/drawing/2014/main" id="{02ECB3CA-F96A-443F-BEA9-CC03902C3A9A}"/>
              </a:ext>
            </a:extLst>
          </p:cNvPr>
          <p:cNvSpPr/>
          <p:nvPr/>
        </p:nvSpPr>
        <p:spPr>
          <a:xfrm>
            <a:off x="1940355" y="2774086"/>
            <a:ext cx="1628775" cy="67627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lumMod val="95000"/>
                  </a:prstClr>
                </a:solidFill>
                <a:effectLst/>
                <a:uLnTx/>
                <a:uFillTx/>
                <a:latin typeface="Arial"/>
                <a:ea typeface="+mn-ea"/>
                <a:cs typeface="+mn-cs"/>
              </a:rPr>
              <a:t>Normal Usage Range </a:t>
            </a:r>
            <a:r>
              <a:rPr kumimoji="0" lang="en-US" sz="1200" b="0" i="0" u="none" strike="noStrike" kern="1200" cap="none" spc="0" normalizeH="0" baseline="0" noProof="0" dirty="0">
                <a:ln>
                  <a:noFill/>
                </a:ln>
                <a:solidFill>
                  <a:prstClr val="white">
                    <a:lumMod val="95000"/>
                  </a:prstClr>
                </a:solidFill>
                <a:effectLst/>
                <a:uLnTx/>
                <a:uFillTx/>
                <a:latin typeface="Arial"/>
                <a:ea typeface="+mn-ea"/>
                <a:cs typeface="+mn-cs"/>
              </a:rPr>
              <a:t>(</a:t>
            </a:r>
            <a:r>
              <a:rPr kumimoji="0" lang="en-US" altLang="zh-CN" sz="1200" b="0" i="0" u="none" strike="noStrike" kern="1200" cap="none" spc="0" normalizeH="0" baseline="0" noProof="0" dirty="0">
                <a:ln>
                  <a:noFill/>
                </a:ln>
                <a:solidFill>
                  <a:prstClr val="white">
                    <a:lumMod val="95000"/>
                  </a:prstClr>
                </a:solidFill>
                <a:effectLst/>
                <a:uLnTx/>
                <a:uFillTx/>
                <a:latin typeface="Arial"/>
                <a:ea typeface="黑体" panose="02010609060101010101" pitchFamily="49" charset="-122"/>
                <a:cs typeface="+mn-cs"/>
              </a:rPr>
              <a:t>Threshold)</a:t>
            </a:r>
            <a:endParaRPr kumimoji="0" lang="en-SG" sz="1200" b="0" i="0" u="none" strike="noStrike" kern="1200" cap="none" spc="0" normalizeH="0" baseline="0" noProof="0" dirty="0">
              <a:ln>
                <a:noFill/>
              </a:ln>
              <a:solidFill>
                <a:prstClr val="white">
                  <a:lumMod val="95000"/>
                </a:prstClr>
              </a:solidFill>
              <a:effectLst/>
              <a:uLnTx/>
              <a:uFillTx/>
              <a:latin typeface="Arial"/>
              <a:ea typeface="+mn-ea"/>
              <a:cs typeface="+mn-cs"/>
            </a:endParaRPr>
          </a:p>
        </p:txBody>
      </p:sp>
      <p:cxnSp>
        <p:nvCxnSpPr>
          <p:cNvPr id="5" name="Straight Arrow Connector 4">
            <a:extLst>
              <a:ext uri="{FF2B5EF4-FFF2-40B4-BE49-F238E27FC236}">
                <a16:creationId xmlns:a16="http://schemas.microsoft.com/office/drawing/2014/main" id="{5616DEA1-EA4B-4AAC-B561-D2543A194D66}"/>
              </a:ext>
            </a:extLst>
          </p:cNvPr>
          <p:cNvCxnSpPr>
            <a:cxnSpLocks/>
            <a:stCxn id="3" idx="2"/>
            <a:endCxn id="7" idx="0"/>
          </p:cNvCxnSpPr>
          <p:nvPr/>
        </p:nvCxnSpPr>
        <p:spPr>
          <a:xfrm flipH="1">
            <a:off x="2754743" y="2180361"/>
            <a:ext cx="1581150" cy="593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565" name="TextBox 7">
            <a:extLst>
              <a:ext uri="{FF2B5EF4-FFF2-40B4-BE49-F238E27FC236}">
                <a16:creationId xmlns:a16="http://schemas.microsoft.com/office/drawing/2014/main" id="{6B0A2897-5425-48AB-9A0C-D5CD296DBA59}"/>
              </a:ext>
            </a:extLst>
          </p:cNvPr>
          <p:cNvSpPr txBox="1">
            <a:spLocks noChangeArrowheads="1"/>
          </p:cNvSpPr>
          <p:nvPr/>
        </p:nvSpPr>
        <p:spPr bwMode="auto">
          <a:xfrm>
            <a:off x="5150280" y="2324823"/>
            <a:ext cx="1693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Clustering</a:t>
            </a:r>
          </a:p>
        </p:txBody>
      </p:sp>
      <p:sp>
        <p:nvSpPr>
          <p:cNvPr id="14" name="Rectangle: Rounded Corners 13">
            <a:extLst>
              <a:ext uri="{FF2B5EF4-FFF2-40B4-BE49-F238E27FC236}">
                <a16:creationId xmlns:a16="http://schemas.microsoft.com/office/drawing/2014/main" id="{AAE42D61-2075-4174-9178-010A3062DAB7}"/>
              </a:ext>
            </a:extLst>
          </p:cNvPr>
          <p:cNvSpPr/>
          <p:nvPr/>
        </p:nvSpPr>
        <p:spPr>
          <a:xfrm>
            <a:off x="4805792" y="2769323"/>
            <a:ext cx="1628775" cy="59372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lumMod val="95000"/>
                  </a:prstClr>
                </a:solidFill>
                <a:effectLst/>
                <a:uLnTx/>
                <a:uFillTx/>
                <a:latin typeface="Arial"/>
                <a:ea typeface="+mn-ea"/>
                <a:cs typeface="+mn-cs"/>
              </a:rPr>
              <a:t>Groups of Users</a:t>
            </a:r>
          </a:p>
        </p:txBody>
      </p:sp>
      <p:cxnSp>
        <p:nvCxnSpPr>
          <p:cNvPr id="15" name="Straight Arrow Connector 14">
            <a:extLst>
              <a:ext uri="{FF2B5EF4-FFF2-40B4-BE49-F238E27FC236}">
                <a16:creationId xmlns:a16="http://schemas.microsoft.com/office/drawing/2014/main" id="{493B88AC-0CD2-421D-92E5-C55FD424E1C8}"/>
              </a:ext>
            </a:extLst>
          </p:cNvPr>
          <p:cNvCxnSpPr>
            <a:cxnSpLocks/>
            <a:stCxn id="3" idx="2"/>
            <a:endCxn id="14" idx="0"/>
          </p:cNvCxnSpPr>
          <p:nvPr/>
        </p:nvCxnSpPr>
        <p:spPr>
          <a:xfrm>
            <a:off x="4335892" y="2180361"/>
            <a:ext cx="1284288" cy="588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568" name="TextBox 17">
            <a:extLst>
              <a:ext uri="{FF2B5EF4-FFF2-40B4-BE49-F238E27FC236}">
                <a16:creationId xmlns:a16="http://schemas.microsoft.com/office/drawing/2014/main" id="{5AD29894-AEAD-4421-BB7F-CD1CA4D6BD4D}"/>
              </a:ext>
            </a:extLst>
          </p:cNvPr>
          <p:cNvSpPr txBox="1">
            <a:spLocks noChangeArrowheads="1"/>
          </p:cNvSpPr>
          <p:nvPr/>
        </p:nvSpPr>
        <p:spPr bwMode="auto">
          <a:xfrm>
            <a:off x="2380092" y="2308948"/>
            <a:ext cx="1693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a:t>
            </a:r>
            <a:r>
              <a:rPr kumimoji="0" lang="en-US" altLang="zh-CN" sz="12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Offset</a:t>
            </a:r>
            <a:endParaRPr kumimoji="0" lang="en-SG" altLang="en-US" sz="12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8" name="Rectangle: Rounded Corners 27">
            <a:extLst>
              <a:ext uri="{FF2B5EF4-FFF2-40B4-BE49-F238E27FC236}">
                <a16:creationId xmlns:a16="http://schemas.microsoft.com/office/drawing/2014/main" id="{FFCFE975-9401-487B-8913-B2A614CD4235}"/>
              </a:ext>
            </a:extLst>
          </p:cNvPr>
          <p:cNvSpPr/>
          <p:nvPr/>
        </p:nvSpPr>
        <p:spPr>
          <a:xfrm>
            <a:off x="1967342" y="3583711"/>
            <a:ext cx="1574800"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2B77C5"/>
                </a:solidFill>
                <a:effectLst/>
                <a:uLnTx/>
                <a:uFillTx/>
                <a:latin typeface="Arial"/>
                <a:ea typeface="+mn-ea"/>
                <a:cs typeface="+mn-cs"/>
              </a:rPr>
              <a:t>Exceed</a:t>
            </a:r>
            <a:r>
              <a:rPr kumimoji="0" lang="en-SG" sz="1050" b="0" i="0" u="none" strike="noStrike" kern="1200" cap="none" spc="0" normalizeH="0" baseline="0" noProof="0" dirty="0">
                <a:ln>
                  <a:noFill/>
                </a:ln>
                <a:solidFill>
                  <a:srgbClr val="999999"/>
                </a:solidFill>
                <a:effectLst/>
                <a:uLnTx/>
                <a:uFillTx/>
                <a:latin typeface="Arial"/>
                <a:ea typeface="+mn-ea"/>
                <a:cs typeface="+mn-cs"/>
              </a:rPr>
              <a:t> </a:t>
            </a:r>
            <a:r>
              <a:rPr kumimoji="0" lang="en-SG" sz="1050" b="1" i="0" u="none" strike="noStrike" kern="1200" cap="none" spc="0" normalizeH="0" baseline="0" noProof="0" dirty="0">
                <a:ln>
                  <a:noFill/>
                </a:ln>
                <a:solidFill>
                  <a:srgbClr val="2B77C5"/>
                </a:solidFill>
                <a:effectLst/>
                <a:uLnTx/>
                <a:uFillTx/>
                <a:latin typeface="Arial"/>
                <a:ea typeface="+mn-ea"/>
                <a:cs typeface="+mn-cs"/>
              </a:rPr>
              <a:t>threshold 1</a:t>
            </a:r>
            <a:r>
              <a:rPr kumimoji="0" lang="en-SG" sz="1050" b="1" i="0" u="none" strike="noStrike" kern="1200" cap="none" spc="0" normalizeH="0" baseline="30000" noProof="0" dirty="0">
                <a:ln>
                  <a:noFill/>
                </a:ln>
                <a:solidFill>
                  <a:srgbClr val="2B77C5"/>
                </a:solidFill>
                <a:effectLst/>
                <a:uLnTx/>
                <a:uFillTx/>
                <a:latin typeface="Arial"/>
                <a:ea typeface="+mn-ea"/>
                <a:cs typeface="+mn-cs"/>
              </a:rPr>
              <a:t>st</a:t>
            </a:r>
            <a:r>
              <a:rPr kumimoji="0" lang="en-SG" sz="105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200" b="0" i="0" u="none" strike="noStrike" kern="1200" cap="none" spc="0" normalizeH="0" baseline="0" noProof="0" dirty="0">
              <a:ln>
                <a:noFill/>
              </a:ln>
              <a:solidFill>
                <a:srgbClr val="FF0000"/>
              </a:solidFill>
              <a:effectLst/>
              <a:uLnTx/>
              <a:uFillTx/>
              <a:latin typeface="Arial"/>
              <a:ea typeface="+mn-ea"/>
              <a:cs typeface="+mn-cs"/>
            </a:endParaRPr>
          </a:p>
        </p:txBody>
      </p:sp>
      <p:cxnSp>
        <p:nvCxnSpPr>
          <p:cNvPr id="30" name="Straight Arrow Connector 29">
            <a:extLst>
              <a:ext uri="{FF2B5EF4-FFF2-40B4-BE49-F238E27FC236}">
                <a16:creationId xmlns:a16="http://schemas.microsoft.com/office/drawing/2014/main" id="{B0820875-A0AD-4040-BBB0-D0449E8BE0B6}"/>
              </a:ext>
            </a:extLst>
          </p:cNvPr>
          <p:cNvCxnSpPr>
            <a:cxnSpLocks/>
            <a:stCxn id="7" idx="2"/>
            <a:endCxn id="28" idx="0"/>
          </p:cNvCxnSpPr>
          <p:nvPr/>
        </p:nvCxnSpPr>
        <p:spPr>
          <a:xfrm flipH="1">
            <a:off x="2754742" y="3450361"/>
            <a:ext cx="1" cy="133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4790C281-2DEB-41A5-9976-269457686CCD}"/>
              </a:ext>
            </a:extLst>
          </p:cNvPr>
          <p:cNvSpPr/>
          <p:nvPr/>
        </p:nvSpPr>
        <p:spPr>
          <a:xfrm>
            <a:off x="6653642" y="4361586"/>
            <a:ext cx="1400175"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2B77C5"/>
                </a:solidFill>
                <a:effectLst/>
                <a:uLnTx/>
                <a:uFillTx/>
                <a:latin typeface="Arial"/>
                <a:ea typeface="+mn-ea"/>
                <a:cs typeface="+mn-cs"/>
              </a:rPr>
              <a:t>Cross Group </a:t>
            </a:r>
            <a:r>
              <a:rPr kumimoji="0" lang="en-US" altLang="zh-CN" sz="1050" b="1" i="0" u="none" strike="noStrike" kern="1200" cap="none" spc="0" normalizeH="0" baseline="0" noProof="0" dirty="0">
                <a:ln>
                  <a:noFill/>
                </a:ln>
                <a:solidFill>
                  <a:srgbClr val="2B77C5"/>
                </a:solidFill>
                <a:effectLst/>
                <a:uLnTx/>
                <a:uFillTx/>
                <a:latin typeface="Arial"/>
                <a:ea typeface="黑体" panose="02010609060101010101" pitchFamily="49" charset="-122"/>
                <a:cs typeface="+mn-cs"/>
              </a:rPr>
              <a:t>Checking</a:t>
            </a:r>
            <a:endParaRPr kumimoji="0" lang="en-SG" sz="1200" b="0" i="0" u="none" strike="noStrike" kern="1200" cap="none" spc="0" normalizeH="0" baseline="0" noProof="0" dirty="0">
              <a:ln>
                <a:noFill/>
              </a:ln>
              <a:solidFill>
                <a:srgbClr val="FF0000"/>
              </a:solidFill>
              <a:effectLst/>
              <a:uLnTx/>
              <a:uFillTx/>
              <a:latin typeface="Arial"/>
              <a:ea typeface="+mn-ea"/>
              <a:cs typeface="+mn-cs"/>
            </a:endParaRPr>
          </a:p>
        </p:txBody>
      </p:sp>
      <p:sp>
        <p:nvSpPr>
          <p:cNvPr id="67" name="Rectangle: Rounded Corners 66">
            <a:extLst>
              <a:ext uri="{FF2B5EF4-FFF2-40B4-BE49-F238E27FC236}">
                <a16:creationId xmlns:a16="http://schemas.microsoft.com/office/drawing/2014/main" id="{55A0F620-FB8A-4AA7-A534-ABA3C39B1429}"/>
              </a:ext>
            </a:extLst>
          </p:cNvPr>
          <p:cNvSpPr/>
          <p:nvPr/>
        </p:nvSpPr>
        <p:spPr>
          <a:xfrm>
            <a:off x="4893105" y="4361586"/>
            <a:ext cx="1452562" cy="39052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2B77C5"/>
                </a:solidFill>
                <a:effectLst/>
                <a:uLnTx/>
                <a:uFillTx/>
                <a:latin typeface="Arial"/>
                <a:ea typeface="+mn-ea"/>
                <a:cs typeface="+mn-cs"/>
              </a:rPr>
              <a:t>In-group Checking</a:t>
            </a:r>
            <a:endParaRPr kumimoji="0" lang="en-SG" sz="1200" b="0" i="0" u="none" strike="noStrike" kern="1200" cap="none" spc="0" normalizeH="0" baseline="0" noProof="0" dirty="0">
              <a:ln>
                <a:noFill/>
              </a:ln>
              <a:solidFill>
                <a:srgbClr val="FF0000"/>
              </a:solidFill>
              <a:effectLst/>
              <a:uLnTx/>
              <a:uFillTx/>
              <a:latin typeface="Arial"/>
              <a:ea typeface="+mn-ea"/>
              <a:cs typeface="+mn-cs"/>
            </a:endParaRPr>
          </a:p>
        </p:txBody>
      </p:sp>
      <p:sp>
        <p:nvSpPr>
          <p:cNvPr id="80" name="Rectangle: Rounded Corners 79">
            <a:extLst>
              <a:ext uri="{FF2B5EF4-FFF2-40B4-BE49-F238E27FC236}">
                <a16:creationId xmlns:a16="http://schemas.microsoft.com/office/drawing/2014/main" id="{E6C2B9C1-ABCC-4A2C-A576-1B62912933B9}"/>
              </a:ext>
            </a:extLst>
          </p:cNvPr>
          <p:cNvSpPr/>
          <p:nvPr/>
        </p:nvSpPr>
        <p:spPr>
          <a:xfrm>
            <a:off x="2500742" y="3972648"/>
            <a:ext cx="1573213" cy="388938"/>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2B77C5"/>
                </a:solidFill>
                <a:effectLst/>
                <a:uLnTx/>
                <a:uFillTx/>
                <a:latin typeface="Arial"/>
                <a:ea typeface="+mn-ea"/>
                <a:cs typeface="+mn-cs"/>
              </a:rPr>
              <a:t>Exceed</a:t>
            </a:r>
            <a:r>
              <a:rPr kumimoji="0" lang="en-SG" sz="1050" b="0" i="0" u="none" strike="noStrike" kern="1200" cap="none" spc="0" normalizeH="0" baseline="0" noProof="0" dirty="0">
                <a:ln>
                  <a:noFill/>
                </a:ln>
                <a:solidFill>
                  <a:srgbClr val="999999"/>
                </a:solidFill>
                <a:effectLst/>
                <a:uLnTx/>
                <a:uFillTx/>
                <a:latin typeface="Arial"/>
                <a:ea typeface="+mn-ea"/>
                <a:cs typeface="+mn-cs"/>
              </a:rPr>
              <a:t> </a:t>
            </a:r>
            <a:r>
              <a:rPr kumimoji="0" lang="en-SG" sz="1050" b="1" i="0" u="none" strike="noStrike" kern="1200" cap="none" spc="0" normalizeH="0" baseline="0" noProof="0" dirty="0">
                <a:ln>
                  <a:noFill/>
                </a:ln>
                <a:solidFill>
                  <a:srgbClr val="2B77C5"/>
                </a:solidFill>
                <a:effectLst/>
                <a:uLnTx/>
                <a:uFillTx/>
                <a:latin typeface="Arial"/>
                <a:ea typeface="+mn-ea"/>
                <a:cs typeface="+mn-cs"/>
              </a:rPr>
              <a:t>threshold 2</a:t>
            </a:r>
            <a:r>
              <a:rPr kumimoji="0" lang="en-SG" sz="1050" b="1" i="0" u="none" strike="noStrike" kern="1200" cap="none" spc="0" normalizeH="0" baseline="30000" noProof="0" dirty="0">
                <a:ln>
                  <a:noFill/>
                </a:ln>
                <a:solidFill>
                  <a:srgbClr val="2B77C5"/>
                </a:solidFill>
                <a:effectLst/>
                <a:uLnTx/>
                <a:uFillTx/>
                <a:latin typeface="Arial"/>
                <a:ea typeface="+mn-ea"/>
                <a:cs typeface="+mn-cs"/>
              </a:rPr>
              <a:t>nd</a:t>
            </a:r>
            <a:r>
              <a:rPr kumimoji="0" lang="en-SG" sz="105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200" b="0" i="0" u="none" strike="noStrike" kern="1200" cap="none" spc="0" normalizeH="0" baseline="0" noProof="0" dirty="0">
              <a:ln>
                <a:noFill/>
              </a:ln>
              <a:solidFill>
                <a:srgbClr val="FF0000"/>
              </a:solidFill>
              <a:effectLst/>
              <a:uLnTx/>
              <a:uFillTx/>
              <a:latin typeface="Arial"/>
              <a:ea typeface="+mn-ea"/>
              <a:cs typeface="+mn-cs"/>
            </a:endParaRPr>
          </a:p>
        </p:txBody>
      </p:sp>
      <p:sp>
        <p:nvSpPr>
          <p:cNvPr id="81" name="Rectangle: Rounded Corners 80">
            <a:extLst>
              <a:ext uri="{FF2B5EF4-FFF2-40B4-BE49-F238E27FC236}">
                <a16:creationId xmlns:a16="http://schemas.microsoft.com/office/drawing/2014/main" id="{6CCD9C8B-F8E3-4C6A-ADF3-D73FB6D4895C}"/>
              </a:ext>
            </a:extLst>
          </p:cNvPr>
          <p:cNvSpPr/>
          <p:nvPr/>
        </p:nvSpPr>
        <p:spPr>
          <a:xfrm>
            <a:off x="3045255" y="4361586"/>
            <a:ext cx="1574800" cy="39052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2B77C5"/>
                </a:solidFill>
                <a:effectLst/>
                <a:uLnTx/>
                <a:uFillTx/>
                <a:latin typeface="Arial"/>
                <a:ea typeface="+mn-ea"/>
                <a:cs typeface="+mn-cs"/>
              </a:rPr>
              <a:t>Exceed</a:t>
            </a:r>
            <a:r>
              <a:rPr kumimoji="0" lang="en-SG" sz="1050" b="0" i="0" u="none" strike="noStrike" kern="1200" cap="none" spc="0" normalizeH="0" baseline="0" noProof="0" dirty="0">
                <a:ln>
                  <a:noFill/>
                </a:ln>
                <a:solidFill>
                  <a:srgbClr val="999999"/>
                </a:solidFill>
                <a:effectLst/>
                <a:uLnTx/>
                <a:uFillTx/>
                <a:latin typeface="Arial"/>
                <a:ea typeface="+mn-ea"/>
                <a:cs typeface="+mn-cs"/>
              </a:rPr>
              <a:t> </a:t>
            </a:r>
            <a:r>
              <a:rPr kumimoji="0" lang="en-SG" sz="1050" b="1" i="0" u="none" strike="noStrike" kern="1200" cap="none" spc="0" normalizeH="0" baseline="0" noProof="0" dirty="0">
                <a:ln>
                  <a:noFill/>
                </a:ln>
                <a:solidFill>
                  <a:srgbClr val="2B77C5"/>
                </a:solidFill>
                <a:effectLst/>
                <a:uLnTx/>
                <a:uFillTx/>
                <a:latin typeface="Arial"/>
                <a:ea typeface="+mn-ea"/>
                <a:cs typeface="+mn-cs"/>
              </a:rPr>
              <a:t>threshold 3</a:t>
            </a:r>
            <a:r>
              <a:rPr kumimoji="0" lang="en-SG" sz="1050" b="1" i="0" u="none" strike="noStrike" kern="1200" cap="none" spc="0" normalizeH="0" baseline="30000" noProof="0" dirty="0">
                <a:ln>
                  <a:noFill/>
                </a:ln>
                <a:solidFill>
                  <a:srgbClr val="2B77C5"/>
                </a:solidFill>
                <a:effectLst/>
                <a:uLnTx/>
                <a:uFillTx/>
                <a:latin typeface="Arial"/>
                <a:ea typeface="+mn-ea"/>
                <a:cs typeface="+mn-cs"/>
              </a:rPr>
              <a:t>rd</a:t>
            </a:r>
            <a:r>
              <a:rPr kumimoji="0" lang="en-SG" sz="105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200" b="0" i="0" u="none" strike="noStrike" kern="1200" cap="none" spc="0" normalizeH="0" baseline="0" noProof="0" dirty="0">
              <a:ln>
                <a:noFill/>
              </a:ln>
              <a:solidFill>
                <a:srgbClr val="FF0000"/>
              </a:solidFill>
              <a:effectLst/>
              <a:uLnTx/>
              <a:uFillTx/>
              <a:latin typeface="Arial"/>
              <a:ea typeface="+mn-ea"/>
              <a:cs typeface="+mn-cs"/>
            </a:endParaRPr>
          </a:p>
        </p:txBody>
      </p:sp>
      <p:sp>
        <p:nvSpPr>
          <p:cNvPr id="82" name="Rectangle: Rounded Corners 81">
            <a:extLst>
              <a:ext uri="{FF2B5EF4-FFF2-40B4-BE49-F238E27FC236}">
                <a16:creationId xmlns:a16="http://schemas.microsoft.com/office/drawing/2014/main" id="{F7786B93-1799-4F7F-8569-810DDDADE23A}"/>
              </a:ext>
            </a:extLst>
          </p:cNvPr>
          <p:cNvSpPr/>
          <p:nvPr/>
        </p:nvSpPr>
        <p:spPr>
          <a:xfrm>
            <a:off x="211567" y="3593236"/>
            <a:ext cx="1203325"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FF0000"/>
                </a:solidFill>
                <a:effectLst/>
                <a:uLnTx/>
                <a:uFillTx/>
                <a:latin typeface="Arial"/>
                <a:ea typeface="+mn-ea"/>
                <a:cs typeface="+mn-cs"/>
              </a:rPr>
              <a:t>Hourly reading Data</a:t>
            </a:r>
          </a:p>
        </p:txBody>
      </p:sp>
      <p:sp>
        <p:nvSpPr>
          <p:cNvPr id="83" name="Rectangle: Rounded Corners 82">
            <a:extLst>
              <a:ext uri="{FF2B5EF4-FFF2-40B4-BE49-F238E27FC236}">
                <a16:creationId xmlns:a16="http://schemas.microsoft.com/office/drawing/2014/main" id="{E4269AB6-999F-464C-ADE4-0A2EB07060E5}"/>
              </a:ext>
            </a:extLst>
          </p:cNvPr>
          <p:cNvSpPr/>
          <p:nvPr/>
        </p:nvSpPr>
        <p:spPr>
          <a:xfrm>
            <a:off x="495730" y="3983761"/>
            <a:ext cx="1204912"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FF0000"/>
                </a:solidFill>
                <a:effectLst/>
                <a:uLnTx/>
                <a:uFillTx/>
                <a:latin typeface="Arial"/>
                <a:ea typeface="+mn-ea"/>
                <a:cs typeface="+mn-cs"/>
              </a:rPr>
              <a:t>Hour + 1 </a:t>
            </a:r>
          </a:p>
        </p:txBody>
      </p:sp>
      <p:sp>
        <p:nvSpPr>
          <p:cNvPr id="84" name="Rectangle: Rounded Corners 83">
            <a:extLst>
              <a:ext uri="{FF2B5EF4-FFF2-40B4-BE49-F238E27FC236}">
                <a16:creationId xmlns:a16="http://schemas.microsoft.com/office/drawing/2014/main" id="{25B415FB-2539-475C-BE09-AE5AB6D4B5E3}"/>
              </a:ext>
            </a:extLst>
          </p:cNvPr>
          <p:cNvSpPr/>
          <p:nvPr/>
        </p:nvSpPr>
        <p:spPr>
          <a:xfrm>
            <a:off x="810055" y="4372698"/>
            <a:ext cx="1204912" cy="388938"/>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050" b="1" i="0" u="none" strike="noStrike" kern="1200" cap="none" spc="0" normalizeH="0" baseline="0" noProof="0" dirty="0">
                <a:ln>
                  <a:noFill/>
                </a:ln>
                <a:solidFill>
                  <a:srgbClr val="FF0000"/>
                </a:solidFill>
                <a:effectLst/>
                <a:uLnTx/>
                <a:uFillTx/>
                <a:latin typeface="Arial"/>
                <a:ea typeface="+mn-ea"/>
                <a:cs typeface="+mn-cs"/>
              </a:rPr>
              <a:t>Hour + 1 </a:t>
            </a:r>
          </a:p>
        </p:txBody>
      </p:sp>
      <p:cxnSp>
        <p:nvCxnSpPr>
          <p:cNvPr id="200719" name="Straight Arrow Connector 200718">
            <a:extLst>
              <a:ext uri="{FF2B5EF4-FFF2-40B4-BE49-F238E27FC236}">
                <a16:creationId xmlns:a16="http://schemas.microsoft.com/office/drawing/2014/main" id="{DC098C6C-448E-4FFC-BC23-2A75B1E6BB93}"/>
              </a:ext>
            </a:extLst>
          </p:cNvPr>
          <p:cNvCxnSpPr>
            <a:cxnSpLocks/>
          </p:cNvCxnSpPr>
          <p:nvPr/>
        </p:nvCxnSpPr>
        <p:spPr>
          <a:xfrm>
            <a:off x="2292780" y="3972648"/>
            <a:ext cx="0" cy="142398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F2F7E12F-9ADE-4067-B7EC-54D766CC7617}"/>
              </a:ext>
            </a:extLst>
          </p:cNvPr>
          <p:cNvCxnSpPr>
            <a:cxnSpLocks/>
          </p:cNvCxnSpPr>
          <p:nvPr/>
        </p:nvCxnSpPr>
        <p:spPr>
          <a:xfrm>
            <a:off x="2873805" y="4361586"/>
            <a:ext cx="0" cy="104457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92" name="Straight Arrow Connector 91">
            <a:extLst>
              <a:ext uri="{FF2B5EF4-FFF2-40B4-BE49-F238E27FC236}">
                <a16:creationId xmlns:a16="http://schemas.microsoft.com/office/drawing/2014/main" id="{ACC3F0CF-982F-4E1B-90EF-CB2A173DA4CC}"/>
              </a:ext>
            </a:extLst>
          </p:cNvPr>
          <p:cNvCxnSpPr>
            <a:cxnSpLocks/>
            <a:stCxn id="81" idx="3"/>
            <a:endCxn id="67" idx="1"/>
          </p:cNvCxnSpPr>
          <p:nvPr/>
        </p:nvCxnSpPr>
        <p:spPr>
          <a:xfrm>
            <a:off x="4620055" y="4556848"/>
            <a:ext cx="2730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1" name="Straight Arrow Connector 110">
            <a:extLst>
              <a:ext uri="{FF2B5EF4-FFF2-40B4-BE49-F238E27FC236}">
                <a16:creationId xmlns:a16="http://schemas.microsoft.com/office/drawing/2014/main" id="{6A16BE04-E315-4B87-A739-0543B118C01A}"/>
              </a:ext>
            </a:extLst>
          </p:cNvPr>
          <p:cNvCxnSpPr>
            <a:cxnSpLocks/>
            <a:stCxn id="67" idx="3"/>
            <a:endCxn id="66" idx="1"/>
          </p:cNvCxnSpPr>
          <p:nvPr/>
        </p:nvCxnSpPr>
        <p:spPr>
          <a:xfrm flipV="1">
            <a:off x="6345667" y="4556848"/>
            <a:ext cx="3079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4" name="Straight Arrow Connector 113">
            <a:extLst>
              <a:ext uri="{FF2B5EF4-FFF2-40B4-BE49-F238E27FC236}">
                <a16:creationId xmlns:a16="http://schemas.microsoft.com/office/drawing/2014/main" id="{5832BA18-919D-40C8-9649-19F526D8F722}"/>
              </a:ext>
            </a:extLst>
          </p:cNvPr>
          <p:cNvCxnSpPr>
            <a:cxnSpLocks/>
            <a:stCxn id="67" idx="2"/>
          </p:cNvCxnSpPr>
          <p:nvPr/>
        </p:nvCxnSpPr>
        <p:spPr>
          <a:xfrm>
            <a:off x="5620180" y="4752111"/>
            <a:ext cx="0" cy="63341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7" name="Straight Arrow Connector 116">
            <a:extLst>
              <a:ext uri="{FF2B5EF4-FFF2-40B4-BE49-F238E27FC236}">
                <a16:creationId xmlns:a16="http://schemas.microsoft.com/office/drawing/2014/main" id="{86B41EA8-A5C3-468C-A507-8A33F86025D1}"/>
              </a:ext>
            </a:extLst>
          </p:cNvPr>
          <p:cNvCxnSpPr>
            <a:cxnSpLocks/>
          </p:cNvCxnSpPr>
          <p:nvPr/>
        </p:nvCxnSpPr>
        <p:spPr>
          <a:xfrm>
            <a:off x="6912405" y="4750523"/>
            <a:ext cx="9525" cy="67151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00748" name="Arrow: Right 200747">
            <a:extLst>
              <a:ext uri="{FF2B5EF4-FFF2-40B4-BE49-F238E27FC236}">
                <a16:creationId xmlns:a16="http://schemas.microsoft.com/office/drawing/2014/main" id="{463A5F8C-C27C-4B9C-9093-840813BD95B2}"/>
              </a:ext>
            </a:extLst>
          </p:cNvPr>
          <p:cNvSpPr/>
          <p:nvPr/>
        </p:nvSpPr>
        <p:spPr>
          <a:xfrm>
            <a:off x="1921305" y="4094886"/>
            <a:ext cx="242887" cy="195262"/>
          </a:xfrm>
          <a:prstGeom prst="rightArrow">
            <a:avLst/>
          </a:prstGeom>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000" b="0" i="0" u="none" strike="noStrike" kern="1200" cap="none" spc="0" normalizeH="0" baseline="0" noProof="0">
              <a:ln>
                <a:noFill/>
              </a:ln>
              <a:solidFill>
                <a:prstClr val="white"/>
              </a:solidFill>
              <a:effectLst/>
              <a:uLnTx/>
              <a:uFillTx/>
              <a:latin typeface="Arial"/>
              <a:ea typeface="+mn-ea"/>
              <a:cs typeface="+mn-cs"/>
            </a:endParaRPr>
          </a:p>
        </p:txBody>
      </p:sp>
      <p:cxnSp>
        <p:nvCxnSpPr>
          <p:cNvPr id="122" name="Straight Arrow Connector 121">
            <a:extLst>
              <a:ext uri="{FF2B5EF4-FFF2-40B4-BE49-F238E27FC236}">
                <a16:creationId xmlns:a16="http://schemas.microsoft.com/office/drawing/2014/main" id="{5107D2EE-CC47-4B04-A300-20ABA0549368}"/>
              </a:ext>
            </a:extLst>
          </p:cNvPr>
          <p:cNvCxnSpPr>
            <a:cxnSpLocks/>
            <a:stCxn id="81" idx="2"/>
          </p:cNvCxnSpPr>
          <p:nvPr/>
        </p:nvCxnSpPr>
        <p:spPr>
          <a:xfrm>
            <a:off x="3832655" y="4752111"/>
            <a:ext cx="0" cy="65405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00751" name="Rectangle: Rounded Corners 200750">
            <a:extLst>
              <a:ext uri="{FF2B5EF4-FFF2-40B4-BE49-F238E27FC236}">
                <a16:creationId xmlns:a16="http://schemas.microsoft.com/office/drawing/2014/main" id="{8790DCEC-720A-4E9C-8C49-E6CB9EA4FF6D}"/>
              </a:ext>
            </a:extLst>
          </p:cNvPr>
          <p:cNvSpPr/>
          <p:nvPr/>
        </p:nvSpPr>
        <p:spPr>
          <a:xfrm>
            <a:off x="1984805" y="5396636"/>
            <a:ext cx="1087437" cy="379412"/>
          </a:xfrm>
          <a:prstGeom prst="roundRect">
            <a:avLst/>
          </a:prstGeom>
          <a:solidFill>
            <a:srgbClr val="00B050"/>
          </a:solidFill>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1" i="0" u="none" strike="noStrike" kern="1200" cap="none" spc="0" normalizeH="0" baseline="0" noProof="0" dirty="0">
                <a:ln>
                  <a:noFill/>
                </a:ln>
                <a:solidFill>
                  <a:prstClr val="black"/>
                </a:solidFill>
                <a:effectLst/>
                <a:uLnTx/>
                <a:uFillTx/>
                <a:latin typeface="Arial"/>
                <a:ea typeface="+mn-ea"/>
                <a:cs typeface="+mn-cs"/>
              </a:rPr>
              <a:t>Normal</a:t>
            </a:r>
          </a:p>
        </p:txBody>
      </p:sp>
      <p:sp>
        <p:nvSpPr>
          <p:cNvPr id="127" name="Rectangle: Rounded Corners 126">
            <a:extLst>
              <a:ext uri="{FF2B5EF4-FFF2-40B4-BE49-F238E27FC236}">
                <a16:creationId xmlns:a16="http://schemas.microsoft.com/office/drawing/2014/main" id="{31669FF4-A028-4078-B27E-B3BBE636A0CB}"/>
              </a:ext>
            </a:extLst>
          </p:cNvPr>
          <p:cNvSpPr/>
          <p:nvPr/>
        </p:nvSpPr>
        <p:spPr>
          <a:xfrm>
            <a:off x="3313542" y="5396636"/>
            <a:ext cx="1085850" cy="379412"/>
          </a:xfrm>
          <a:prstGeom prst="roundRect">
            <a:avLst/>
          </a:prstGeom>
          <a:solidFill>
            <a:srgbClr val="FFC000"/>
          </a:solidFill>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1" i="0" u="none" strike="noStrike" kern="1200" cap="none" spc="0" normalizeH="0" baseline="0" noProof="0" dirty="0">
                <a:ln>
                  <a:noFill/>
                </a:ln>
                <a:solidFill>
                  <a:prstClr val="black"/>
                </a:solidFill>
                <a:effectLst/>
                <a:uLnTx/>
                <a:uFillTx/>
                <a:latin typeface="Arial"/>
                <a:ea typeface="+mn-ea"/>
                <a:cs typeface="+mn-cs"/>
              </a:rPr>
              <a:t>Abnormal</a:t>
            </a:r>
          </a:p>
        </p:txBody>
      </p:sp>
      <p:sp>
        <p:nvSpPr>
          <p:cNvPr id="131" name="Rectangle: Rounded Corners 130">
            <a:extLst>
              <a:ext uri="{FF2B5EF4-FFF2-40B4-BE49-F238E27FC236}">
                <a16:creationId xmlns:a16="http://schemas.microsoft.com/office/drawing/2014/main" id="{EAFD9FB9-A2DC-42BA-83D1-2C098C252A4D}"/>
              </a:ext>
            </a:extLst>
          </p:cNvPr>
          <p:cNvSpPr/>
          <p:nvPr/>
        </p:nvSpPr>
        <p:spPr>
          <a:xfrm>
            <a:off x="7558517" y="5375998"/>
            <a:ext cx="1212850" cy="415925"/>
          </a:xfrm>
          <a:prstGeom prst="roundRect">
            <a:avLst/>
          </a:prstGeom>
          <a:solidFill>
            <a:srgbClr val="FF0000"/>
          </a:solidFill>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Suspicious </a:t>
            </a:r>
            <a:r>
              <a:rPr kumimoji="0" lang="en-US" altLang="zh-CN" sz="1200" b="1" i="0" u="none" strike="noStrike" kern="1200" cap="none" spc="0" normalizeH="0" baseline="0" noProof="0" dirty="0">
                <a:ln>
                  <a:noFill/>
                </a:ln>
                <a:solidFill>
                  <a:prstClr val="black"/>
                </a:solidFill>
                <a:effectLst/>
                <a:uLnTx/>
                <a:uFillTx/>
                <a:latin typeface="Arial"/>
                <a:ea typeface="黑体" panose="02010609060101010101" pitchFamily="49" charset="-122"/>
                <a:cs typeface="+mn-cs"/>
              </a:rPr>
              <a:t>Leakage</a:t>
            </a:r>
            <a:endParaRPr kumimoji="0" lang="en-SG" sz="1200" b="1" i="0" u="none" strike="noStrike" kern="1200" cap="none" spc="0" normalizeH="0" baseline="0" noProof="0" dirty="0">
              <a:ln>
                <a:noFill/>
              </a:ln>
              <a:solidFill>
                <a:prstClr val="black"/>
              </a:solidFill>
              <a:effectLst/>
              <a:uLnTx/>
              <a:uFillTx/>
              <a:latin typeface="Arial"/>
              <a:ea typeface="+mn-ea"/>
              <a:cs typeface="+mn-cs"/>
            </a:endParaRPr>
          </a:p>
        </p:txBody>
      </p:sp>
      <p:cxnSp>
        <p:nvCxnSpPr>
          <p:cNvPr id="44" name="Straight Arrow Connector 43">
            <a:extLst>
              <a:ext uri="{FF2B5EF4-FFF2-40B4-BE49-F238E27FC236}">
                <a16:creationId xmlns:a16="http://schemas.microsoft.com/office/drawing/2014/main" id="{1F02D5DD-AB48-4437-B725-BC9A4E2F50DD}"/>
              </a:ext>
            </a:extLst>
          </p:cNvPr>
          <p:cNvCxnSpPr>
            <a:cxnSpLocks/>
            <a:stCxn id="14" idx="2"/>
            <a:endCxn id="67" idx="0"/>
          </p:cNvCxnSpPr>
          <p:nvPr/>
        </p:nvCxnSpPr>
        <p:spPr>
          <a:xfrm>
            <a:off x="5620180" y="3363048"/>
            <a:ext cx="0" cy="998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591" name="TextBox 7">
            <a:extLst>
              <a:ext uri="{FF2B5EF4-FFF2-40B4-BE49-F238E27FC236}">
                <a16:creationId xmlns:a16="http://schemas.microsoft.com/office/drawing/2014/main" id="{71B8A21D-D115-402C-99F9-E9BB5D135C64}"/>
              </a:ext>
            </a:extLst>
          </p:cNvPr>
          <p:cNvSpPr txBox="1">
            <a:spLocks noChangeArrowheads="1"/>
          </p:cNvSpPr>
          <p:nvPr/>
        </p:nvSpPr>
        <p:spPr bwMode="auto">
          <a:xfrm>
            <a:off x="5961492" y="4059961"/>
            <a:ext cx="1693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Individual</a:t>
            </a:r>
          </a:p>
        </p:txBody>
      </p:sp>
      <p:sp>
        <p:nvSpPr>
          <p:cNvPr id="66592" name="TextBox 7">
            <a:extLst>
              <a:ext uri="{FF2B5EF4-FFF2-40B4-BE49-F238E27FC236}">
                <a16:creationId xmlns:a16="http://schemas.microsoft.com/office/drawing/2014/main" id="{35186AAD-3C02-49D7-BE29-444C40C96A9A}"/>
              </a:ext>
            </a:extLst>
          </p:cNvPr>
          <p:cNvSpPr txBox="1">
            <a:spLocks noChangeArrowheads="1"/>
          </p:cNvSpPr>
          <p:nvPr/>
        </p:nvSpPr>
        <p:spPr bwMode="auto">
          <a:xfrm>
            <a:off x="4675617" y="4883873"/>
            <a:ext cx="12239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Grouped</a:t>
            </a:r>
          </a:p>
        </p:txBody>
      </p:sp>
      <p:sp>
        <p:nvSpPr>
          <p:cNvPr id="62" name="Rectangle: Rounded Corners 61">
            <a:extLst>
              <a:ext uri="{FF2B5EF4-FFF2-40B4-BE49-F238E27FC236}">
                <a16:creationId xmlns:a16="http://schemas.microsoft.com/office/drawing/2014/main" id="{3AC7EFAB-F321-4306-8996-2AE09307EC3B}"/>
              </a:ext>
            </a:extLst>
          </p:cNvPr>
          <p:cNvSpPr/>
          <p:nvPr/>
        </p:nvSpPr>
        <p:spPr>
          <a:xfrm>
            <a:off x="5016930" y="5385523"/>
            <a:ext cx="1087437" cy="379413"/>
          </a:xfrm>
          <a:prstGeom prst="roundRect">
            <a:avLst/>
          </a:prstGeom>
          <a:solidFill>
            <a:srgbClr val="00B050"/>
          </a:solidFill>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1" i="0" u="none" strike="noStrike" kern="1200" cap="none" spc="0" normalizeH="0" baseline="0" noProof="0" dirty="0">
                <a:ln>
                  <a:noFill/>
                </a:ln>
                <a:solidFill>
                  <a:prstClr val="black"/>
                </a:solidFill>
                <a:effectLst/>
                <a:uLnTx/>
                <a:uFillTx/>
                <a:latin typeface="Arial"/>
                <a:ea typeface="+mn-ea"/>
                <a:cs typeface="+mn-cs"/>
              </a:rPr>
              <a:t>Normal</a:t>
            </a:r>
          </a:p>
        </p:txBody>
      </p:sp>
      <p:sp>
        <p:nvSpPr>
          <p:cNvPr id="66594" name="TextBox 7">
            <a:extLst>
              <a:ext uri="{FF2B5EF4-FFF2-40B4-BE49-F238E27FC236}">
                <a16:creationId xmlns:a16="http://schemas.microsoft.com/office/drawing/2014/main" id="{749B9365-3F46-4758-9125-439CAD4E6186}"/>
              </a:ext>
            </a:extLst>
          </p:cNvPr>
          <p:cNvSpPr txBox="1">
            <a:spLocks noChangeArrowheads="1"/>
          </p:cNvSpPr>
          <p:nvPr/>
        </p:nvSpPr>
        <p:spPr bwMode="auto">
          <a:xfrm>
            <a:off x="7622017" y="4036148"/>
            <a:ext cx="1693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Individual</a:t>
            </a:r>
          </a:p>
        </p:txBody>
      </p:sp>
      <p:sp>
        <p:nvSpPr>
          <p:cNvPr id="68" name="Rectangle: Rounded Corners 67">
            <a:extLst>
              <a:ext uri="{FF2B5EF4-FFF2-40B4-BE49-F238E27FC236}">
                <a16:creationId xmlns:a16="http://schemas.microsoft.com/office/drawing/2014/main" id="{93FEA98F-9FAE-4C00-B394-7F52927B63CD}"/>
              </a:ext>
            </a:extLst>
          </p:cNvPr>
          <p:cNvSpPr/>
          <p:nvPr/>
        </p:nvSpPr>
        <p:spPr>
          <a:xfrm>
            <a:off x="6339317" y="5396636"/>
            <a:ext cx="1087438" cy="379412"/>
          </a:xfrm>
          <a:prstGeom prst="roundRect">
            <a:avLst/>
          </a:prstGeom>
          <a:solidFill>
            <a:srgbClr val="00B050"/>
          </a:solidFill>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200" b="1" i="0" u="none" strike="noStrike" kern="1200" cap="none" spc="0" normalizeH="0" baseline="0" noProof="0" dirty="0">
                <a:ln>
                  <a:noFill/>
                </a:ln>
                <a:solidFill>
                  <a:prstClr val="black"/>
                </a:solidFill>
                <a:effectLst/>
                <a:uLnTx/>
                <a:uFillTx/>
                <a:latin typeface="Arial"/>
                <a:ea typeface="+mn-ea"/>
                <a:cs typeface="+mn-cs"/>
              </a:rPr>
              <a:t>Normal</a:t>
            </a:r>
          </a:p>
        </p:txBody>
      </p:sp>
      <p:sp>
        <p:nvSpPr>
          <p:cNvPr id="66596" name="TextBox 7">
            <a:extLst>
              <a:ext uri="{FF2B5EF4-FFF2-40B4-BE49-F238E27FC236}">
                <a16:creationId xmlns:a16="http://schemas.microsoft.com/office/drawing/2014/main" id="{F27E9309-05D0-43EF-8B15-E1073A05570D}"/>
              </a:ext>
            </a:extLst>
          </p:cNvPr>
          <p:cNvSpPr txBox="1">
            <a:spLocks noChangeArrowheads="1"/>
          </p:cNvSpPr>
          <p:nvPr/>
        </p:nvSpPr>
        <p:spPr bwMode="auto">
          <a:xfrm>
            <a:off x="5913867" y="4883873"/>
            <a:ext cx="12239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2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Grouped</a:t>
            </a:r>
          </a:p>
        </p:txBody>
      </p:sp>
      <p:cxnSp>
        <p:nvCxnSpPr>
          <p:cNvPr id="37" name="Connector: Elbow 36">
            <a:extLst>
              <a:ext uri="{FF2B5EF4-FFF2-40B4-BE49-F238E27FC236}">
                <a16:creationId xmlns:a16="http://schemas.microsoft.com/office/drawing/2014/main" id="{8EC9797F-1BBF-4AFA-AF9F-8E9FF78B4BDC}"/>
              </a:ext>
            </a:extLst>
          </p:cNvPr>
          <p:cNvCxnSpPr>
            <a:cxnSpLocks/>
            <a:stCxn id="66" idx="3"/>
            <a:endCxn id="131" idx="0"/>
          </p:cNvCxnSpPr>
          <p:nvPr/>
        </p:nvCxnSpPr>
        <p:spPr>
          <a:xfrm>
            <a:off x="8053817" y="4556848"/>
            <a:ext cx="111125" cy="8191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itle 1">
            <a:extLst>
              <a:ext uri="{FF2B5EF4-FFF2-40B4-BE49-F238E27FC236}">
                <a16:creationId xmlns:a16="http://schemas.microsoft.com/office/drawing/2014/main" id="{194EDDAF-B6BA-4505-8D29-8EA62AF8FB88}"/>
              </a:ext>
            </a:extLst>
          </p:cNvPr>
          <p:cNvSpPr txBox="1">
            <a:spLocks/>
          </p:cNvSpPr>
          <p:nvPr/>
        </p:nvSpPr>
        <p:spPr bwMode="auto">
          <a:xfrm>
            <a:off x="143671" y="257126"/>
            <a:ext cx="760350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Results &amp; Discussion</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p:txBody>
      </p:sp>
      <p:sp>
        <p:nvSpPr>
          <p:cNvPr id="40" name="TextBox 1">
            <a:extLst>
              <a:ext uri="{FF2B5EF4-FFF2-40B4-BE49-F238E27FC236}">
                <a16:creationId xmlns:a16="http://schemas.microsoft.com/office/drawing/2014/main" id="{35E6D1D5-BCF2-4401-9124-67A3A32A4389}"/>
              </a:ext>
            </a:extLst>
          </p:cNvPr>
          <p:cNvSpPr txBox="1">
            <a:spLocks noChangeArrowheads="1"/>
          </p:cNvSpPr>
          <p:nvPr/>
        </p:nvSpPr>
        <p:spPr bwMode="auto">
          <a:xfrm>
            <a:off x="143099" y="987471"/>
            <a:ext cx="5781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Leakage Detection Decision Map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a:extLst>
              <a:ext uri="{FF2B5EF4-FFF2-40B4-BE49-F238E27FC236}">
                <a16:creationId xmlns:a16="http://schemas.microsoft.com/office/drawing/2014/main" id="{DE8250B9-72A4-4AE4-A009-14F9C039BF22}"/>
              </a:ext>
            </a:extLst>
          </p:cNvPr>
          <p:cNvSpPr>
            <a:spLocks noChangeArrowheads="1"/>
          </p:cNvSpPr>
          <p:nvPr/>
        </p:nvSpPr>
        <p:spPr bwMode="auto">
          <a:xfrm>
            <a:off x="3875033" y="3118549"/>
            <a:ext cx="3230563" cy="15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pic>
        <p:nvPicPr>
          <p:cNvPr id="68611" name="Picture 4">
            <a:extLst>
              <a:ext uri="{FF2B5EF4-FFF2-40B4-BE49-F238E27FC236}">
                <a16:creationId xmlns:a16="http://schemas.microsoft.com/office/drawing/2014/main" id="{321F917F-5167-4FE2-B0F6-56D654BC3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08" y="1013524"/>
            <a:ext cx="5781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6">
            <a:extLst>
              <a:ext uri="{FF2B5EF4-FFF2-40B4-BE49-F238E27FC236}">
                <a16:creationId xmlns:a16="http://schemas.microsoft.com/office/drawing/2014/main" id="{580B35A8-8FBB-473B-9E7A-0BC0D8DCE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08" y="2019999"/>
            <a:ext cx="57816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8">
            <a:extLst>
              <a:ext uri="{FF2B5EF4-FFF2-40B4-BE49-F238E27FC236}">
                <a16:creationId xmlns:a16="http://schemas.microsoft.com/office/drawing/2014/main" id="{A9091193-BF0C-467E-BAC4-C087E0F74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708" y="3526536"/>
            <a:ext cx="57816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10">
            <a:extLst>
              <a:ext uri="{FF2B5EF4-FFF2-40B4-BE49-F238E27FC236}">
                <a16:creationId xmlns:a16="http://schemas.microsoft.com/office/drawing/2014/main" id="{60E25469-E19D-46FD-8A64-AC755A445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1708" y="4666361"/>
            <a:ext cx="57816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Rounded Corners 17">
            <a:extLst>
              <a:ext uri="{FF2B5EF4-FFF2-40B4-BE49-F238E27FC236}">
                <a16:creationId xmlns:a16="http://schemas.microsoft.com/office/drawing/2014/main" id="{9735D407-D7F4-4323-BA56-111BD3E85BB2}"/>
              </a:ext>
            </a:extLst>
          </p:cNvPr>
          <p:cNvSpPr/>
          <p:nvPr/>
        </p:nvSpPr>
        <p:spPr>
          <a:xfrm>
            <a:off x="687333" y="1915224"/>
            <a:ext cx="1628775" cy="59372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400" b="0" i="0" u="none" strike="noStrike" kern="1200" cap="none" spc="0" normalizeH="0" baseline="0" noProof="0" dirty="0">
                <a:ln>
                  <a:noFill/>
                </a:ln>
                <a:solidFill>
                  <a:prstClr val="white">
                    <a:lumMod val="95000"/>
                  </a:prstClr>
                </a:solidFill>
                <a:effectLst/>
                <a:uLnTx/>
                <a:uFillTx/>
                <a:latin typeface="Arial"/>
                <a:ea typeface="+mn-ea"/>
                <a:cs typeface="+mn-cs"/>
              </a:rPr>
              <a:t>Weekly Usage Behaviour Map</a:t>
            </a:r>
          </a:p>
        </p:txBody>
      </p:sp>
      <p:sp>
        <p:nvSpPr>
          <p:cNvPr id="19" name="Rectangle: Rounded Corners 18">
            <a:extLst>
              <a:ext uri="{FF2B5EF4-FFF2-40B4-BE49-F238E27FC236}">
                <a16:creationId xmlns:a16="http://schemas.microsoft.com/office/drawing/2014/main" id="{783537C9-8B77-4470-9928-44D523EEC96F}"/>
              </a:ext>
            </a:extLst>
          </p:cNvPr>
          <p:cNvSpPr/>
          <p:nvPr/>
        </p:nvSpPr>
        <p:spPr>
          <a:xfrm>
            <a:off x="687333" y="4447286"/>
            <a:ext cx="1628775" cy="704851"/>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400" b="0" i="0" u="none" strike="noStrike" kern="1200" cap="none" spc="0" normalizeH="0" baseline="0" noProof="0" dirty="0">
                <a:ln>
                  <a:noFill/>
                </a:ln>
                <a:solidFill>
                  <a:prstClr val="white">
                    <a:lumMod val="95000"/>
                  </a:prstClr>
                </a:solidFill>
                <a:effectLst/>
                <a:uLnTx/>
                <a:uFillTx/>
                <a:latin typeface="Arial"/>
                <a:ea typeface="+mn-ea"/>
                <a:cs typeface="+mn-cs"/>
              </a:rPr>
              <a:t>Normal Usage Range (Threshold)</a:t>
            </a:r>
          </a:p>
        </p:txBody>
      </p:sp>
      <p:cxnSp>
        <p:nvCxnSpPr>
          <p:cNvPr id="20" name="Straight Arrow Connector 19">
            <a:extLst>
              <a:ext uri="{FF2B5EF4-FFF2-40B4-BE49-F238E27FC236}">
                <a16:creationId xmlns:a16="http://schemas.microsoft.com/office/drawing/2014/main" id="{003FD093-A8AC-4869-99F7-25C9F71A5ACD}"/>
              </a:ext>
            </a:extLst>
          </p:cNvPr>
          <p:cNvCxnSpPr>
            <a:cxnSpLocks/>
            <a:stCxn id="18" idx="2"/>
            <a:endCxn id="19" idx="0"/>
          </p:cNvCxnSpPr>
          <p:nvPr/>
        </p:nvCxnSpPr>
        <p:spPr>
          <a:xfrm>
            <a:off x="1501721" y="2508949"/>
            <a:ext cx="0" cy="1938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618" name="TextBox 17">
            <a:extLst>
              <a:ext uri="{FF2B5EF4-FFF2-40B4-BE49-F238E27FC236}">
                <a16:creationId xmlns:a16="http://schemas.microsoft.com/office/drawing/2014/main" id="{CE8E76CB-29DF-4902-8EE7-C9BFA1F28B17}"/>
              </a:ext>
            </a:extLst>
          </p:cNvPr>
          <p:cNvSpPr txBox="1">
            <a:spLocks noChangeArrowheads="1"/>
          </p:cNvSpPr>
          <p:nvPr/>
        </p:nvSpPr>
        <p:spPr bwMode="auto">
          <a:xfrm>
            <a:off x="977846" y="3467799"/>
            <a:ext cx="1693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+Offset </a:t>
            </a:r>
          </a:p>
        </p:txBody>
      </p:sp>
      <p:sp>
        <p:nvSpPr>
          <p:cNvPr id="68619" name="TextBox 7">
            <a:extLst>
              <a:ext uri="{FF2B5EF4-FFF2-40B4-BE49-F238E27FC236}">
                <a16:creationId xmlns:a16="http://schemas.microsoft.com/office/drawing/2014/main" id="{18A98270-BB82-423E-B1BD-3D4FAEB7115B}"/>
              </a:ext>
            </a:extLst>
          </p:cNvPr>
          <p:cNvSpPr txBox="1">
            <a:spLocks noChangeArrowheads="1"/>
          </p:cNvSpPr>
          <p:nvPr/>
        </p:nvSpPr>
        <p:spPr bwMode="auto">
          <a:xfrm>
            <a:off x="5146621" y="1046861"/>
            <a:ext cx="1958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94</a:t>
            </a:r>
          </a:p>
        </p:txBody>
      </p:sp>
      <p:sp>
        <p:nvSpPr>
          <p:cNvPr id="68620" name="TextBox 25">
            <a:extLst>
              <a:ext uri="{FF2B5EF4-FFF2-40B4-BE49-F238E27FC236}">
                <a16:creationId xmlns:a16="http://schemas.microsoft.com/office/drawing/2014/main" id="{91824725-11BA-4C79-B0C7-9AACFC312D1E}"/>
              </a:ext>
            </a:extLst>
          </p:cNvPr>
          <p:cNvSpPr txBox="1">
            <a:spLocks noChangeArrowheads="1"/>
          </p:cNvSpPr>
          <p:nvPr/>
        </p:nvSpPr>
        <p:spPr bwMode="auto">
          <a:xfrm>
            <a:off x="5108521" y="2115249"/>
            <a:ext cx="25669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5814</a:t>
            </a:r>
          </a:p>
        </p:txBody>
      </p:sp>
      <p:sp>
        <p:nvSpPr>
          <p:cNvPr id="68621" name="Rectangle 6">
            <a:extLst>
              <a:ext uri="{FF2B5EF4-FFF2-40B4-BE49-F238E27FC236}">
                <a16:creationId xmlns:a16="http://schemas.microsoft.com/office/drawing/2014/main" id="{4ECDA19E-577F-4A5B-BC90-1AA44F61348A}"/>
              </a:ext>
            </a:extLst>
          </p:cNvPr>
          <p:cNvSpPr>
            <a:spLocks noChangeArrowheads="1"/>
          </p:cNvSpPr>
          <p:nvPr/>
        </p:nvSpPr>
        <p:spPr bwMode="auto">
          <a:xfrm>
            <a:off x="3946471" y="5798249"/>
            <a:ext cx="3232150" cy="15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2" name="TextBox 1">
            <a:extLst>
              <a:ext uri="{FF2B5EF4-FFF2-40B4-BE49-F238E27FC236}">
                <a16:creationId xmlns:a16="http://schemas.microsoft.com/office/drawing/2014/main" id="{77F7CF3C-720B-45C8-AFA8-860EDD175D45}"/>
              </a:ext>
            </a:extLst>
          </p:cNvPr>
          <p:cNvSpPr txBox="1">
            <a:spLocks noChangeArrowheads="1"/>
          </p:cNvSpPr>
          <p:nvPr/>
        </p:nvSpPr>
        <p:spPr bwMode="auto">
          <a:xfrm>
            <a:off x="603250" y="382588"/>
            <a:ext cx="6502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Weekly Usage Behaviour Map</a:t>
            </a:r>
          </a:p>
        </p:txBody>
      </p:sp>
      <p:sp>
        <p:nvSpPr>
          <p:cNvPr id="15" name="TextBox 17">
            <a:extLst>
              <a:ext uri="{FF2B5EF4-FFF2-40B4-BE49-F238E27FC236}">
                <a16:creationId xmlns:a16="http://schemas.microsoft.com/office/drawing/2014/main" id="{C88E975C-C90C-4E6E-8699-BF8A90F923BB}"/>
              </a:ext>
            </a:extLst>
          </p:cNvPr>
          <p:cNvSpPr txBox="1">
            <a:spLocks noChangeArrowheads="1"/>
          </p:cNvSpPr>
          <p:nvPr/>
        </p:nvSpPr>
        <p:spPr bwMode="auto">
          <a:xfrm>
            <a:off x="2464444" y="979954"/>
            <a:ext cx="2206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000" b="1" i="1"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Examples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8">
            <a:extLst>
              <a:ext uri="{FF2B5EF4-FFF2-40B4-BE49-F238E27FC236}">
                <a16:creationId xmlns:a16="http://schemas.microsoft.com/office/drawing/2014/main" id="{097BB1B8-7C25-49C3-961C-1CCB65231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0" y="2679700"/>
            <a:ext cx="7750175"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
            <a:extLst>
              <a:ext uri="{FF2B5EF4-FFF2-40B4-BE49-F238E27FC236}">
                <a16:creationId xmlns:a16="http://schemas.microsoft.com/office/drawing/2014/main" id="{AE2F213C-FF11-4121-8FFC-B3CF9A4F4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4137025"/>
            <a:ext cx="7681913"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Rounded Corners 41">
            <a:extLst>
              <a:ext uri="{FF2B5EF4-FFF2-40B4-BE49-F238E27FC236}">
                <a16:creationId xmlns:a16="http://schemas.microsoft.com/office/drawing/2014/main" id="{F6C1988C-6BCE-4A20-923A-A4ED40A1FE73}"/>
              </a:ext>
            </a:extLst>
          </p:cNvPr>
          <p:cNvSpPr/>
          <p:nvPr/>
        </p:nvSpPr>
        <p:spPr>
          <a:xfrm>
            <a:off x="4278313" y="1274763"/>
            <a:ext cx="1574800"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2B77C5"/>
                </a:solidFill>
                <a:effectLst/>
                <a:uLnTx/>
                <a:uFillTx/>
                <a:latin typeface="Arial"/>
                <a:ea typeface="+mn-ea"/>
                <a:cs typeface="+mn-cs"/>
              </a:rPr>
              <a:t>Exceed</a:t>
            </a:r>
            <a:r>
              <a:rPr kumimoji="0" lang="en-SG" sz="1100" b="0" i="0" u="none" strike="noStrike" kern="1200" cap="none" spc="0" normalizeH="0" baseline="0" noProof="0" dirty="0">
                <a:ln>
                  <a:noFill/>
                </a:ln>
                <a:solidFill>
                  <a:srgbClr val="999999"/>
                </a:solidFill>
                <a:effectLst/>
                <a:uLnTx/>
                <a:uFillTx/>
                <a:latin typeface="Arial"/>
                <a:ea typeface="+mn-ea"/>
                <a:cs typeface="+mn-cs"/>
              </a:rPr>
              <a:t> </a:t>
            </a:r>
            <a:r>
              <a:rPr kumimoji="0" lang="en-SG" sz="1100" b="1" i="0" u="none" strike="noStrike" kern="1200" cap="none" spc="0" normalizeH="0" baseline="0" noProof="0" dirty="0">
                <a:ln>
                  <a:noFill/>
                </a:ln>
                <a:solidFill>
                  <a:srgbClr val="2B77C5"/>
                </a:solidFill>
                <a:effectLst/>
                <a:uLnTx/>
                <a:uFillTx/>
                <a:latin typeface="Arial"/>
                <a:ea typeface="+mn-ea"/>
                <a:cs typeface="+mn-cs"/>
              </a:rPr>
              <a:t>threshold 1</a:t>
            </a:r>
            <a:r>
              <a:rPr kumimoji="0" lang="en-SG" sz="1100" b="1" i="0" u="none" strike="noStrike" kern="1200" cap="none" spc="0" normalizeH="0" baseline="30000" noProof="0" dirty="0">
                <a:ln>
                  <a:noFill/>
                </a:ln>
                <a:solidFill>
                  <a:srgbClr val="2B77C5"/>
                </a:solidFill>
                <a:effectLst/>
                <a:uLnTx/>
                <a:uFillTx/>
                <a:latin typeface="Arial"/>
                <a:ea typeface="+mn-ea"/>
                <a:cs typeface="+mn-cs"/>
              </a:rPr>
              <a:t>st</a:t>
            </a:r>
            <a:r>
              <a:rPr kumimoji="0" lang="en-SG" sz="110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400" b="0" i="0" u="none" strike="noStrike" kern="1200" cap="none" spc="0" normalizeH="0" baseline="0" noProof="0" dirty="0">
              <a:ln>
                <a:noFill/>
              </a:ln>
              <a:solidFill>
                <a:srgbClr val="FF0000"/>
              </a:solidFill>
              <a:effectLst/>
              <a:uLnTx/>
              <a:uFillTx/>
              <a:latin typeface="Arial"/>
              <a:ea typeface="+mn-ea"/>
              <a:cs typeface="+mn-cs"/>
            </a:endParaRPr>
          </a:p>
        </p:txBody>
      </p:sp>
      <p:sp>
        <p:nvSpPr>
          <p:cNvPr id="43" name="Rectangle: Rounded Corners 42">
            <a:extLst>
              <a:ext uri="{FF2B5EF4-FFF2-40B4-BE49-F238E27FC236}">
                <a16:creationId xmlns:a16="http://schemas.microsoft.com/office/drawing/2014/main" id="{433AC2A1-43CB-44ED-B0A0-E75A88A021FF}"/>
              </a:ext>
            </a:extLst>
          </p:cNvPr>
          <p:cNvSpPr/>
          <p:nvPr/>
        </p:nvSpPr>
        <p:spPr>
          <a:xfrm>
            <a:off x="4811713" y="1663700"/>
            <a:ext cx="1573212" cy="388938"/>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2B77C5"/>
                </a:solidFill>
                <a:effectLst/>
                <a:uLnTx/>
                <a:uFillTx/>
                <a:latin typeface="Arial"/>
                <a:ea typeface="+mn-ea"/>
                <a:cs typeface="+mn-cs"/>
              </a:rPr>
              <a:t>Exceed</a:t>
            </a:r>
            <a:r>
              <a:rPr kumimoji="0" lang="en-SG" sz="1100" b="0" i="0" u="none" strike="noStrike" kern="1200" cap="none" spc="0" normalizeH="0" baseline="0" noProof="0" dirty="0">
                <a:ln>
                  <a:noFill/>
                </a:ln>
                <a:solidFill>
                  <a:srgbClr val="999999"/>
                </a:solidFill>
                <a:effectLst/>
                <a:uLnTx/>
                <a:uFillTx/>
                <a:latin typeface="Arial"/>
                <a:ea typeface="+mn-ea"/>
                <a:cs typeface="+mn-cs"/>
              </a:rPr>
              <a:t> </a:t>
            </a:r>
            <a:r>
              <a:rPr kumimoji="0" lang="en-SG" sz="1100" b="1" i="0" u="none" strike="noStrike" kern="1200" cap="none" spc="0" normalizeH="0" baseline="0" noProof="0" dirty="0">
                <a:ln>
                  <a:noFill/>
                </a:ln>
                <a:solidFill>
                  <a:srgbClr val="2B77C5"/>
                </a:solidFill>
                <a:effectLst/>
                <a:uLnTx/>
                <a:uFillTx/>
                <a:latin typeface="Arial"/>
                <a:ea typeface="+mn-ea"/>
                <a:cs typeface="+mn-cs"/>
              </a:rPr>
              <a:t>threshold 2</a:t>
            </a:r>
            <a:r>
              <a:rPr kumimoji="0" lang="en-SG" sz="1100" b="1" i="0" u="none" strike="noStrike" kern="1200" cap="none" spc="0" normalizeH="0" baseline="30000" noProof="0" dirty="0">
                <a:ln>
                  <a:noFill/>
                </a:ln>
                <a:solidFill>
                  <a:srgbClr val="2B77C5"/>
                </a:solidFill>
                <a:effectLst/>
                <a:uLnTx/>
                <a:uFillTx/>
                <a:latin typeface="Arial"/>
                <a:ea typeface="+mn-ea"/>
                <a:cs typeface="+mn-cs"/>
              </a:rPr>
              <a:t>nd</a:t>
            </a:r>
            <a:r>
              <a:rPr kumimoji="0" lang="en-SG" sz="110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400" b="0" i="0" u="none" strike="noStrike" kern="1200" cap="none" spc="0" normalizeH="0" baseline="0" noProof="0" dirty="0">
              <a:ln>
                <a:noFill/>
              </a:ln>
              <a:solidFill>
                <a:srgbClr val="FF0000"/>
              </a:solidFill>
              <a:effectLst/>
              <a:uLnTx/>
              <a:uFillTx/>
              <a:latin typeface="Arial"/>
              <a:ea typeface="+mn-ea"/>
              <a:cs typeface="+mn-cs"/>
            </a:endParaRPr>
          </a:p>
        </p:txBody>
      </p:sp>
      <p:sp>
        <p:nvSpPr>
          <p:cNvPr id="44" name="Rectangle: Rounded Corners 43">
            <a:extLst>
              <a:ext uri="{FF2B5EF4-FFF2-40B4-BE49-F238E27FC236}">
                <a16:creationId xmlns:a16="http://schemas.microsoft.com/office/drawing/2014/main" id="{3B453ED9-ECCB-4E4C-8B56-E318C2E92ADF}"/>
              </a:ext>
            </a:extLst>
          </p:cNvPr>
          <p:cNvSpPr/>
          <p:nvPr/>
        </p:nvSpPr>
        <p:spPr>
          <a:xfrm>
            <a:off x="5356225" y="2052638"/>
            <a:ext cx="1574800" cy="390525"/>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2B77C5"/>
                </a:solidFill>
                <a:effectLst/>
                <a:uLnTx/>
                <a:uFillTx/>
                <a:latin typeface="Arial"/>
                <a:ea typeface="+mn-ea"/>
                <a:cs typeface="+mn-cs"/>
              </a:rPr>
              <a:t>Exceed</a:t>
            </a:r>
            <a:r>
              <a:rPr kumimoji="0" lang="en-SG" sz="1100" b="0" i="0" u="none" strike="noStrike" kern="1200" cap="none" spc="0" normalizeH="0" baseline="0" noProof="0" dirty="0">
                <a:ln>
                  <a:noFill/>
                </a:ln>
                <a:solidFill>
                  <a:srgbClr val="999999"/>
                </a:solidFill>
                <a:effectLst/>
                <a:uLnTx/>
                <a:uFillTx/>
                <a:latin typeface="Arial"/>
                <a:ea typeface="+mn-ea"/>
                <a:cs typeface="+mn-cs"/>
              </a:rPr>
              <a:t> </a:t>
            </a:r>
            <a:r>
              <a:rPr kumimoji="0" lang="en-SG" sz="1100" b="1" i="0" u="none" strike="noStrike" kern="1200" cap="none" spc="0" normalizeH="0" baseline="0" noProof="0" dirty="0">
                <a:ln>
                  <a:noFill/>
                </a:ln>
                <a:solidFill>
                  <a:srgbClr val="2B77C5"/>
                </a:solidFill>
                <a:effectLst/>
                <a:uLnTx/>
                <a:uFillTx/>
                <a:latin typeface="Arial"/>
                <a:ea typeface="+mn-ea"/>
                <a:cs typeface="+mn-cs"/>
              </a:rPr>
              <a:t>threshold 3</a:t>
            </a:r>
            <a:r>
              <a:rPr kumimoji="0" lang="en-SG" sz="1100" b="1" i="0" u="none" strike="noStrike" kern="1200" cap="none" spc="0" normalizeH="0" baseline="30000" noProof="0" dirty="0">
                <a:ln>
                  <a:noFill/>
                </a:ln>
                <a:solidFill>
                  <a:srgbClr val="2B77C5"/>
                </a:solidFill>
                <a:effectLst/>
                <a:uLnTx/>
                <a:uFillTx/>
                <a:latin typeface="Arial"/>
                <a:ea typeface="+mn-ea"/>
                <a:cs typeface="+mn-cs"/>
              </a:rPr>
              <a:t>rd</a:t>
            </a:r>
            <a:r>
              <a:rPr kumimoji="0" lang="en-SG" sz="1100" b="1" i="0" u="none" strike="noStrike" kern="1200" cap="none" spc="0" normalizeH="0" baseline="0" noProof="0" dirty="0">
                <a:ln>
                  <a:noFill/>
                </a:ln>
                <a:solidFill>
                  <a:srgbClr val="2B77C5"/>
                </a:solidFill>
                <a:effectLst/>
                <a:uLnTx/>
                <a:uFillTx/>
                <a:latin typeface="Arial"/>
                <a:ea typeface="+mn-ea"/>
                <a:cs typeface="+mn-cs"/>
              </a:rPr>
              <a:t> time</a:t>
            </a:r>
            <a:endParaRPr kumimoji="0" lang="en-SG" sz="1400" b="0" i="0" u="none" strike="noStrike" kern="1200" cap="none" spc="0" normalizeH="0" baseline="0" noProof="0" dirty="0">
              <a:ln>
                <a:noFill/>
              </a:ln>
              <a:solidFill>
                <a:srgbClr val="FF0000"/>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299D1A0B-274C-4548-90AD-4E165E371FA8}"/>
              </a:ext>
            </a:extLst>
          </p:cNvPr>
          <p:cNvSpPr/>
          <p:nvPr/>
        </p:nvSpPr>
        <p:spPr>
          <a:xfrm>
            <a:off x="2241550" y="1284288"/>
            <a:ext cx="1203325"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FF0000"/>
                </a:solidFill>
                <a:effectLst/>
                <a:uLnTx/>
                <a:uFillTx/>
                <a:latin typeface="Arial"/>
                <a:ea typeface="+mn-ea"/>
                <a:cs typeface="+mn-cs"/>
              </a:rPr>
              <a:t>Hourly reading Data</a:t>
            </a:r>
          </a:p>
        </p:txBody>
      </p:sp>
      <p:sp>
        <p:nvSpPr>
          <p:cNvPr id="46" name="Rectangle: Rounded Corners 45">
            <a:extLst>
              <a:ext uri="{FF2B5EF4-FFF2-40B4-BE49-F238E27FC236}">
                <a16:creationId xmlns:a16="http://schemas.microsoft.com/office/drawing/2014/main" id="{42F2E02D-19BB-423C-8848-0651F5DA4B13}"/>
              </a:ext>
            </a:extLst>
          </p:cNvPr>
          <p:cNvSpPr/>
          <p:nvPr/>
        </p:nvSpPr>
        <p:spPr>
          <a:xfrm>
            <a:off x="2525713" y="1674813"/>
            <a:ext cx="1204912" cy="388937"/>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FF0000"/>
                </a:solidFill>
                <a:effectLst/>
                <a:uLnTx/>
                <a:uFillTx/>
                <a:latin typeface="Arial"/>
                <a:ea typeface="+mn-ea"/>
                <a:cs typeface="+mn-cs"/>
              </a:rPr>
              <a:t>Hour + 1 </a:t>
            </a:r>
          </a:p>
        </p:txBody>
      </p:sp>
      <p:sp>
        <p:nvSpPr>
          <p:cNvPr id="47" name="Rectangle: Rounded Corners 46">
            <a:extLst>
              <a:ext uri="{FF2B5EF4-FFF2-40B4-BE49-F238E27FC236}">
                <a16:creationId xmlns:a16="http://schemas.microsoft.com/office/drawing/2014/main" id="{E946B6F8-131E-47FC-8C3B-39EC53BD3307}"/>
              </a:ext>
            </a:extLst>
          </p:cNvPr>
          <p:cNvSpPr/>
          <p:nvPr/>
        </p:nvSpPr>
        <p:spPr>
          <a:xfrm>
            <a:off x="2840038" y="2063750"/>
            <a:ext cx="1204912" cy="388938"/>
          </a:xfrm>
          <a:prstGeom prst="roundRect">
            <a:avLst/>
          </a:prstGeom>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100" b="1" i="0" u="none" strike="noStrike" kern="1200" cap="none" spc="0" normalizeH="0" baseline="0" noProof="0" dirty="0">
                <a:ln>
                  <a:noFill/>
                </a:ln>
                <a:solidFill>
                  <a:srgbClr val="FF0000"/>
                </a:solidFill>
                <a:effectLst/>
                <a:uLnTx/>
                <a:uFillTx/>
                <a:latin typeface="Arial"/>
                <a:ea typeface="+mn-ea"/>
                <a:cs typeface="+mn-cs"/>
              </a:rPr>
              <a:t>Hour + 1 </a:t>
            </a:r>
          </a:p>
        </p:txBody>
      </p:sp>
      <p:sp>
        <p:nvSpPr>
          <p:cNvPr id="48" name="Arrow: Right 47">
            <a:extLst>
              <a:ext uri="{FF2B5EF4-FFF2-40B4-BE49-F238E27FC236}">
                <a16:creationId xmlns:a16="http://schemas.microsoft.com/office/drawing/2014/main" id="{8BD5B5F2-CE9F-4BD1-85AC-9B84EB158ECB}"/>
              </a:ext>
            </a:extLst>
          </p:cNvPr>
          <p:cNvSpPr/>
          <p:nvPr/>
        </p:nvSpPr>
        <p:spPr>
          <a:xfrm>
            <a:off x="4132263" y="1752600"/>
            <a:ext cx="242887" cy="195263"/>
          </a:xfrm>
          <a:prstGeom prst="rightArrow">
            <a:avLst/>
          </a:prstGeom>
        </p:spPr>
        <p:style>
          <a:lnRef idx="1">
            <a:schemeClr val="accent2"/>
          </a:lnRef>
          <a:fillRef idx="3">
            <a:schemeClr val="accent2"/>
          </a:fillRef>
          <a:effectRef idx="2">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49" name="TextBox 1">
            <a:extLst>
              <a:ext uri="{FF2B5EF4-FFF2-40B4-BE49-F238E27FC236}">
                <a16:creationId xmlns:a16="http://schemas.microsoft.com/office/drawing/2014/main" id="{6119ABE7-40D2-4997-B859-EDC8311AE058}"/>
              </a:ext>
            </a:extLst>
          </p:cNvPr>
          <p:cNvSpPr txBox="1">
            <a:spLocks noChangeArrowheads="1"/>
          </p:cNvSpPr>
          <p:nvPr/>
        </p:nvSpPr>
        <p:spPr bwMode="auto">
          <a:xfrm>
            <a:off x="603250" y="382588"/>
            <a:ext cx="5781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4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Abnormal Detection</a:t>
            </a:r>
          </a:p>
        </p:txBody>
      </p:sp>
      <p:sp>
        <p:nvSpPr>
          <p:cNvPr id="50" name="Rectangle 6">
            <a:extLst>
              <a:ext uri="{FF2B5EF4-FFF2-40B4-BE49-F238E27FC236}">
                <a16:creationId xmlns:a16="http://schemas.microsoft.com/office/drawing/2014/main" id="{6C707CFE-8BF9-44B0-9B0E-925FEF4CBECC}"/>
              </a:ext>
            </a:extLst>
          </p:cNvPr>
          <p:cNvSpPr>
            <a:spLocks noChangeArrowheads="1"/>
          </p:cNvSpPr>
          <p:nvPr/>
        </p:nvSpPr>
        <p:spPr bwMode="auto">
          <a:xfrm>
            <a:off x="3195638" y="5632450"/>
            <a:ext cx="3232150"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51" name="TextBox 12">
            <a:extLst>
              <a:ext uri="{FF2B5EF4-FFF2-40B4-BE49-F238E27FC236}">
                <a16:creationId xmlns:a16="http://schemas.microsoft.com/office/drawing/2014/main" id="{695E18A6-F06E-40C7-A1EC-B1DEE8006106}"/>
              </a:ext>
            </a:extLst>
          </p:cNvPr>
          <p:cNvSpPr txBox="1">
            <a:spLocks noChangeArrowheads="1"/>
          </p:cNvSpPr>
          <p:nvPr/>
        </p:nvSpPr>
        <p:spPr bwMode="auto">
          <a:xfrm>
            <a:off x="4360863" y="2832100"/>
            <a:ext cx="19605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94</a:t>
            </a:r>
          </a:p>
        </p:txBody>
      </p:sp>
      <p:sp>
        <p:nvSpPr>
          <p:cNvPr id="52" name="TextBox 13">
            <a:extLst>
              <a:ext uri="{FF2B5EF4-FFF2-40B4-BE49-F238E27FC236}">
                <a16:creationId xmlns:a16="http://schemas.microsoft.com/office/drawing/2014/main" id="{23B2967D-BBDA-4265-A284-1B676CEE8096}"/>
              </a:ext>
            </a:extLst>
          </p:cNvPr>
          <p:cNvSpPr txBox="1">
            <a:spLocks noChangeArrowheads="1"/>
          </p:cNvSpPr>
          <p:nvPr/>
        </p:nvSpPr>
        <p:spPr bwMode="auto">
          <a:xfrm>
            <a:off x="4278313" y="4352925"/>
            <a:ext cx="25669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5814</a:t>
            </a:r>
          </a:p>
        </p:txBody>
      </p:sp>
      <p:sp>
        <p:nvSpPr>
          <p:cNvPr id="53" name="Oval 52">
            <a:extLst>
              <a:ext uri="{FF2B5EF4-FFF2-40B4-BE49-F238E27FC236}">
                <a16:creationId xmlns:a16="http://schemas.microsoft.com/office/drawing/2014/main" id="{E311E593-77C8-4103-A068-0BBF3699C366}"/>
              </a:ext>
            </a:extLst>
          </p:cNvPr>
          <p:cNvSpPr/>
          <p:nvPr/>
        </p:nvSpPr>
        <p:spPr>
          <a:xfrm>
            <a:off x="5561013" y="2968625"/>
            <a:ext cx="361950" cy="114141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54" name="Oval 53">
            <a:extLst>
              <a:ext uri="{FF2B5EF4-FFF2-40B4-BE49-F238E27FC236}">
                <a16:creationId xmlns:a16="http://schemas.microsoft.com/office/drawing/2014/main" id="{895E4A1A-2A96-4CA0-BDE7-F2204547A841}"/>
              </a:ext>
            </a:extLst>
          </p:cNvPr>
          <p:cNvSpPr/>
          <p:nvPr/>
        </p:nvSpPr>
        <p:spPr>
          <a:xfrm>
            <a:off x="7742238" y="4352925"/>
            <a:ext cx="350837" cy="1208088"/>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55" name="TextBox 17">
            <a:extLst>
              <a:ext uri="{FF2B5EF4-FFF2-40B4-BE49-F238E27FC236}">
                <a16:creationId xmlns:a16="http://schemas.microsoft.com/office/drawing/2014/main" id="{DA018E6F-597F-4018-A90F-2A240F6FC90E}"/>
              </a:ext>
            </a:extLst>
          </p:cNvPr>
          <p:cNvSpPr txBox="1">
            <a:spLocks noChangeArrowheads="1"/>
          </p:cNvSpPr>
          <p:nvPr/>
        </p:nvSpPr>
        <p:spPr bwMode="auto">
          <a:xfrm>
            <a:off x="603250" y="2457450"/>
            <a:ext cx="2206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400" b="1" i="1"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Examples</a:t>
            </a:r>
          </a:p>
        </p:txBody>
      </p:sp>
      <p:sp>
        <p:nvSpPr>
          <p:cNvPr id="56" name="TextBox 19">
            <a:extLst>
              <a:ext uri="{FF2B5EF4-FFF2-40B4-BE49-F238E27FC236}">
                <a16:creationId xmlns:a16="http://schemas.microsoft.com/office/drawing/2014/main" id="{E60B460C-A717-493D-8D35-1A0D54C5D26A}"/>
              </a:ext>
            </a:extLst>
          </p:cNvPr>
          <p:cNvSpPr txBox="1">
            <a:spLocks noChangeArrowheads="1"/>
          </p:cNvSpPr>
          <p:nvPr/>
        </p:nvSpPr>
        <p:spPr bwMode="auto">
          <a:xfrm>
            <a:off x="5854700" y="2884488"/>
            <a:ext cx="1758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SG" altLang="en-US" sz="18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57" name="TextBox 20">
            <a:extLst>
              <a:ext uri="{FF2B5EF4-FFF2-40B4-BE49-F238E27FC236}">
                <a16:creationId xmlns:a16="http://schemas.microsoft.com/office/drawing/2014/main" id="{A4F946D5-6298-416B-9AB4-8611023CAC86}"/>
              </a:ext>
            </a:extLst>
          </p:cNvPr>
          <p:cNvSpPr txBox="1">
            <a:spLocks noChangeArrowheads="1"/>
          </p:cNvSpPr>
          <p:nvPr/>
        </p:nvSpPr>
        <p:spPr bwMode="auto">
          <a:xfrm>
            <a:off x="6496050" y="4460875"/>
            <a:ext cx="1758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SG" altLang="en-US" sz="18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0">
            <a:extLst>
              <a:ext uri="{FF2B5EF4-FFF2-40B4-BE49-F238E27FC236}">
                <a16:creationId xmlns:a16="http://schemas.microsoft.com/office/drawing/2014/main" id="{9080E8B3-A8D8-4BF9-A4FB-227281D27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638" y="974725"/>
            <a:ext cx="3508375"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a:extLst>
              <a:ext uri="{FF2B5EF4-FFF2-40B4-BE49-F238E27FC236}">
                <a16:creationId xmlns:a16="http://schemas.microsoft.com/office/drawing/2014/main" id="{D9AE1C72-AA4A-4F6C-90E2-47CE17DEA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25" y="4049713"/>
            <a:ext cx="25161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E37C8D85-AA7D-4F32-B79B-1D08EDA56955}"/>
              </a:ext>
            </a:extLst>
          </p:cNvPr>
          <p:cNvSpPr/>
          <p:nvPr/>
        </p:nvSpPr>
        <p:spPr>
          <a:xfrm>
            <a:off x="2941638" y="4278313"/>
            <a:ext cx="3635375" cy="265112"/>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C086506C-91BA-48BB-8E1C-0110E9C124F7}"/>
              </a:ext>
            </a:extLst>
          </p:cNvPr>
          <p:cNvSpPr/>
          <p:nvPr/>
        </p:nvSpPr>
        <p:spPr>
          <a:xfrm>
            <a:off x="2941638" y="4697413"/>
            <a:ext cx="3635375" cy="263525"/>
          </a:xfrm>
          <a:prstGeom prst="rect">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pic>
        <p:nvPicPr>
          <p:cNvPr id="23" name="Picture 8">
            <a:extLst>
              <a:ext uri="{FF2B5EF4-FFF2-40B4-BE49-F238E27FC236}">
                <a16:creationId xmlns:a16="http://schemas.microsoft.com/office/drawing/2014/main" id="{BDFB0725-E9AD-432E-83A6-095114E91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125" y="2574925"/>
            <a:ext cx="25161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Rounded Corners 23">
            <a:extLst>
              <a:ext uri="{FF2B5EF4-FFF2-40B4-BE49-F238E27FC236}">
                <a16:creationId xmlns:a16="http://schemas.microsoft.com/office/drawing/2014/main" id="{A7C35ECA-337A-40E6-BEA8-7ED3CDB8B0BB}"/>
              </a:ext>
            </a:extLst>
          </p:cNvPr>
          <p:cNvSpPr/>
          <p:nvPr/>
        </p:nvSpPr>
        <p:spPr>
          <a:xfrm>
            <a:off x="771525" y="1874838"/>
            <a:ext cx="1628775" cy="59372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400" b="0" i="0" u="none" strike="noStrike" kern="1200" cap="none" spc="0" normalizeH="0" baseline="0" noProof="0" dirty="0">
                <a:ln>
                  <a:noFill/>
                </a:ln>
                <a:solidFill>
                  <a:prstClr val="white">
                    <a:lumMod val="95000"/>
                  </a:prstClr>
                </a:solidFill>
                <a:effectLst/>
                <a:uLnTx/>
                <a:uFillTx/>
                <a:latin typeface="Arial"/>
                <a:ea typeface="+mn-ea"/>
                <a:cs typeface="+mn-cs"/>
              </a:rPr>
              <a:t>Weekly Usage Behaviour Map</a:t>
            </a:r>
          </a:p>
        </p:txBody>
      </p:sp>
      <p:sp>
        <p:nvSpPr>
          <p:cNvPr id="25" name="TextBox 7">
            <a:extLst>
              <a:ext uri="{FF2B5EF4-FFF2-40B4-BE49-F238E27FC236}">
                <a16:creationId xmlns:a16="http://schemas.microsoft.com/office/drawing/2014/main" id="{60894428-1EC2-40D5-85D2-0A57F0320FDF}"/>
              </a:ext>
            </a:extLst>
          </p:cNvPr>
          <p:cNvSpPr txBox="1">
            <a:spLocks noChangeArrowheads="1"/>
          </p:cNvSpPr>
          <p:nvPr/>
        </p:nvSpPr>
        <p:spPr bwMode="auto">
          <a:xfrm>
            <a:off x="1758950" y="2593975"/>
            <a:ext cx="1693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Clustering</a:t>
            </a:r>
          </a:p>
        </p:txBody>
      </p:sp>
      <p:sp>
        <p:nvSpPr>
          <p:cNvPr id="26" name="Rectangle: Rounded Corners 25">
            <a:extLst>
              <a:ext uri="{FF2B5EF4-FFF2-40B4-BE49-F238E27FC236}">
                <a16:creationId xmlns:a16="http://schemas.microsoft.com/office/drawing/2014/main" id="{E80889E2-C5F5-4E29-9E39-6AF4F1367E96}"/>
              </a:ext>
            </a:extLst>
          </p:cNvPr>
          <p:cNvSpPr/>
          <p:nvPr/>
        </p:nvSpPr>
        <p:spPr>
          <a:xfrm>
            <a:off x="771525" y="3027363"/>
            <a:ext cx="1628775" cy="593725"/>
          </a:xfrm>
          <a:prstGeom prst="roundRect">
            <a:avLst/>
          </a:prstGeom>
          <a:solidFill>
            <a:schemeClr val="tx2"/>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SG" sz="1400" b="0" i="0" u="none" strike="noStrike" kern="1200" cap="none" spc="0" normalizeH="0" baseline="0" noProof="0" dirty="0">
                <a:ln>
                  <a:noFill/>
                </a:ln>
                <a:solidFill>
                  <a:prstClr val="white">
                    <a:lumMod val="95000"/>
                  </a:prstClr>
                </a:solidFill>
                <a:effectLst/>
                <a:uLnTx/>
                <a:uFillTx/>
                <a:latin typeface="Arial"/>
                <a:ea typeface="+mn-ea"/>
                <a:cs typeface="+mn-cs"/>
              </a:rPr>
              <a:t>Groups of Users</a:t>
            </a:r>
          </a:p>
        </p:txBody>
      </p:sp>
      <p:cxnSp>
        <p:nvCxnSpPr>
          <p:cNvPr id="27" name="Straight Arrow Connector 26">
            <a:extLst>
              <a:ext uri="{FF2B5EF4-FFF2-40B4-BE49-F238E27FC236}">
                <a16:creationId xmlns:a16="http://schemas.microsoft.com/office/drawing/2014/main" id="{48EC657C-0339-4DCB-BAF1-1E1061EB55BA}"/>
              </a:ext>
            </a:extLst>
          </p:cNvPr>
          <p:cNvCxnSpPr>
            <a:cxnSpLocks/>
            <a:stCxn id="24" idx="2"/>
            <a:endCxn id="26" idx="0"/>
          </p:cNvCxnSpPr>
          <p:nvPr/>
        </p:nvCxnSpPr>
        <p:spPr>
          <a:xfrm>
            <a:off x="1585913" y="2468563"/>
            <a:ext cx="0" cy="558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1">
            <a:extLst>
              <a:ext uri="{FF2B5EF4-FFF2-40B4-BE49-F238E27FC236}">
                <a16:creationId xmlns:a16="http://schemas.microsoft.com/office/drawing/2014/main" id="{C1ABDF6F-7A86-413B-B6D4-5C91FB6FB4AA}"/>
              </a:ext>
            </a:extLst>
          </p:cNvPr>
          <p:cNvSpPr txBox="1">
            <a:spLocks noChangeArrowheads="1"/>
          </p:cNvSpPr>
          <p:nvPr/>
        </p:nvSpPr>
        <p:spPr bwMode="auto">
          <a:xfrm>
            <a:off x="603250" y="382588"/>
            <a:ext cx="5781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2400" b="0"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K means Clustering</a:t>
            </a:r>
          </a:p>
        </p:txBody>
      </p:sp>
      <p:sp>
        <p:nvSpPr>
          <p:cNvPr id="29" name="TextBox 11">
            <a:extLst>
              <a:ext uri="{FF2B5EF4-FFF2-40B4-BE49-F238E27FC236}">
                <a16:creationId xmlns:a16="http://schemas.microsoft.com/office/drawing/2014/main" id="{F84D7BDA-41E9-4CB2-B249-96D6251DC336}"/>
              </a:ext>
            </a:extLst>
          </p:cNvPr>
          <p:cNvSpPr txBox="1">
            <a:spLocks noChangeArrowheads="1"/>
          </p:cNvSpPr>
          <p:nvPr/>
        </p:nvSpPr>
        <p:spPr bwMode="auto">
          <a:xfrm>
            <a:off x="6661150" y="2332038"/>
            <a:ext cx="19589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94</a:t>
            </a:r>
          </a:p>
        </p:txBody>
      </p:sp>
      <p:sp>
        <p:nvSpPr>
          <p:cNvPr id="30" name="TextBox 12">
            <a:extLst>
              <a:ext uri="{FF2B5EF4-FFF2-40B4-BE49-F238E27FC236}">
                <a16:creationId xmlns:a16="http://schemas.microsoft.com/office/drawing/2014/main" id="{31C17B81-BA77-46BB-ACA6-F92F6B8DD3AD}"/>
              </a:ext>
            </a:extLst>
          </p:cNvPr>
          <p:cNvSpPr txBox="1">
            <a:spLocks noChangeArrowheads="1"/>
          </p:cNvSpPr>
          <p:nvPr/>
        </p:nvSpPr>
        <p:spPr bwMode="auto">
          <a:xfrm>
            <a:off x="6577013" y="3854450"/>
            <a:ext cx="2566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5814</a:t>
            </a:r>
          </a:p>
        </p:txBody>
      </p:sp>
      <p:sp>
        <p:nvSpPr>
          <p:cNvPr id="31" name="Oval 30">
            <a:extLst>
              <a:ext uri="{FF2B5EF4-FFF2-40B4-BE49-F238E27FC236}">
                <a16:creationId xmlns:a16="http://schemas.microsoft.com/office/drawing/2014/main" id="{EB734E3D-75C7-4748-AE7D-B5F63FA0AC08}"/>
              </a:ext>
            </a:extLst>
          </p:cNvPr>
          <p:cNvSpPr/>
          <p:nvPr/>
        </p:nvSpPr>
        <p:spPr>
          <a:xfrm>
            <a:off x="5491163" y="4714875"/>
            <a:ext cx="317500" cy="2286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32" name="Oval 31">
            <a:extLst>
              <a:ext uri="{FF2B5EF4-FFF2-40B4-BE49-F238E27FC236}">
                <a16:creationId xmlns:a16="http://schemas.microsoft.com/office/drawing/2014/main" id="{B87D4A42-3D05-43F7-8E53-7D2C98DC023A}"/>
              </a:ext>
            </a:extLst>
          </p:cNvPr>
          <p:cNvSpPr/>
          <p:nvPr/>
        </p:nvSpPr>
        <p:spPr>
          <a:xfrm>
            <a:off x="5048250" y="4278313"/>
            <a:ext cx="252413" cy="23971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cxnSp>
        <p:nvCxnSpPr>
          <p:cNvPr id="33" name="Straight Arrow Connector 32">
            <a:extLst>
              <a:ext uri="{FF2B5EF4-FFF2-40B4-BE49-F238E27FC236}">
                <a16:creationId xmlns:a16="http://schemas.microsoft.com/office/drawing/2014/main" id="{57F5EC24-11BA-4012-AFE1-DB67F904344B}"/>
              </a:ext>
            </a:extLst>
          </p:cNvPr>
          <p:cNvCxnSpPr>
            <a:endCxn id="32" idx="7"/>
          </p:cNvCxnSpPr>
          <p:nvPr/>
        </p:nvCxnSpPr>
        <p:spPr>
          <a:xfrm flipH="1">
            <a:off x="5264150" y="2689225"/>
            <a:ext cx="1397000" cy="1624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9CD377F-A482-4007-A294-945D63A2E2FD}"/>
              </a:ext>
            </a:extLst>
          </p:cNvPr>
          <p:cNvCxnSpPr>
            <a:cxnSpLocks/>
          </p:cNvCxnSpPr>
          <p:nvPr/>
        </p:nvCxnSpPr>
        <p:spPr>
          <a:xfrm flipH="1">
            <a:off x="5724525" y="4181475"/>
            <a:ext cx="889000" cy="590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00482F75-688D-4BBD-BEDE-97A491C7F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152525"/>
            <a:ext cx="68008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1">
            <a:extLst>
              <a:ext uri="{FF2B5EF4-FFF2-40B4-BE49-F238E27FC236}">
                <a16:creationId xmlns:a16="http://schemas.microsoft.com/office/drawing/2014/main" id="{723D022C-8D01-4572-B67D-4063CEF5E855}"/>
              </a:ext>
            </a:extLst>
          </p:cNvPr>
          <p:cNvSpPr txBox="1">
            <a:spLocks noChangeArrowheads="1"/>
          </p:cNvSpPr>
          <p:nvPr/>
        </p:nvSpPr>
        <p:spPr bwMode="auto">
          <a:xfrm>
            <a:off x="671513" y="450787"/>
            <a:ext cx="5781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In-group</a:t>
            </a: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 Checking for </a:t>
            </a:r>
            <a:r>
              <a:rPr kumimoji="0" lang="en-SG" altLang="en-US"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User ID: </a:t>
            </a:r>
            <a:r>
              <a:rPr kumimoji="0" lang="en-SG" altLang="en-US" sz="2400" b="1" i="0" u="none" strike="noStrike" kern="1200" cap="none" spc="0" normalizeH="0" baseline="0" noProof="0" dirty="0">
                <a:ln>
                  <a:noFill/>
                </a:ln>
                <a:solidFill>
                  <a:srgbClr val="FF0000"/>
                </a:solidFill>
                <a:effectLst/>
                <a:uLnTx/>
                <a:uFillTx/>
                <a:latin typeface="Century Gothic" panose="020B0502020202020204" pitchFamily="34" charset="0"/>
                <a:ea typeface="MS PGothic" panose="020B0600070205080204" pitchFamily="34" charset="-128"/>
                <a:cs typeface="+mn-cs"/>
              </a:rPr>
              <a:t>94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 </a:t>
            </a:r>
          </a:p>
        </p:txBody>
      </p:sp>
      <p:pic>
        <p:nvPicPr>
          <p:cNvPr id="73732" name="Picture 4">
            <a:extLst>
              <a:ext uri="{FF2B5EF4-FFF2-40B4-BE49-F238E27FC236}">
                <a16:creationId xmlns:a16="http://schemas.microsoft.com/office/drawing/2014/main" id="{8A1E221F-B882-43EC-AD62-4295958C5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2371725"/>
            <a:ext cx="68008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6">
            <a:extLst>
              <a:ext uri="{FF2B5EF4-FFF2-40B4-BE49-F238E27FC236}">
                <a16:creationId xmlns:a16="http://schemas.microsoft.com/office/drawing/2014/main" id="{6201F37B-6D70-4699-88B2-310261DB9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3" y="3597275"/>
            <a:ext cx="68008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8">
            <a:extLst>
              <a:ext uri="{FF2B5EF4-FFF2-40B4-BE49-F238E27FC236}">
                <a16:creationId xmlns:a16="http://schemas.microsoft.com/office/drawing/2014/main" id="{BE7215F6-3D0C-4A8B-84FC-772756752A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3" y="4794250"/>
            <a:ext cx="68008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TextBox 7">
            <a:extLst>
              <a:ext uri="{FF2B5EF4-FFF2-40B4-BE49-F238E27FC236}">
                <a16:creationId xmlns:a16="http://schemas.microsoft.com/office/drawing/2014/main" id="{6F083BF6-1586-4516-A9FA-B554390008AE}"/>
              </a:ext>
            </a:extLst>
          </p:cNvPr>
          <p:cNvSpPr txBox="1">
            <a:spLocks noChangeArrowheads="1"/>
          </p:cNvSpPr>
          <p:nvPr/>
        </p:nvSpPr>
        <p:spPr bwMode="auto">
          <a:xfrm>
            <a:off x="3641725" y="12176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User ID: 94</a:t>
            </a:r>
          </a:p>
        </p:txBody>
      </p:sp>
      <p:sp>
        <p:nvSpPr>
          <p:cNvPr id="73736" name="TextBox 8">
            <a:extLst>
              <a:ext uri="{FF2B5EF4-FFF2-40B4-BE49-F238E27FC236}">
                <a16:creationId xmlns:a16="http://schemas.microsoft.com/office/drawing/2014/main" id="{69BD6F01-5296-4668-8EE8-28A164AB1BB3}"/>
              </a:ext>
            </a:extLst>
          </p:cNvPr>
          <p:cNvSpPr txBox="1">
            <a:spLocks noChangeArrowheads="1"/>
          </p:cNvSpPr>
          <p:nvPr/>
        </p:nvSpPr>
        <p:spPr bwMode="auto">
          <a:xfrm>
            <a:off x="3641725" y="2447925"/>
            <a:ext cx="19605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483</a:t>
            </a:r>
          </a:p>
        </p:txBody>
      </p:sp>
      <p:sp>
        <p:nvSpPr>
          <p:cNvPr id="73737" name="TextBox 9">
            <a:extLst>
              <a:ext uri="{FF2B5EF4-FFF2-40B4-BE49-F238E27FC236}">
                <a16:creationId xmlns:a16="http://schemas.microsoft.com/office/drawing/2014/main" id="{873ACC62-A2AC-4ABD-BB77-A82F7C665FA5}"/>
              </a:ext>
            </a:extLst>
          </p:cNvPr>
          <p:cNvSpPr txBox="1">
            <a:spLocks noChangeArrowheads="1"/>
          </p:cNvSpPr>
          <p:nvPr/>
        </p:nvSpPr>
        <p:spPr bwMode="auto">
          <a:xfrm>
            <a:off x="3641725" y="37322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4514</a:t>
            </a:r>
          </a:p>
        </p:txBody>
      </p:sp>
      <p:sp>
        <p:nvSpPr>
          <p:cNvPr id="73738" name="TextBox 10">
            <a:extLst>
              <a:ext uri="{FF2B5EF4-FFF2-40B4-BE49-F238E27FC236}">
                <a16:creationId xmlns:a16="http://schemas.microsoft.com/office/drawing/2014/main" id="{71B78981-C48B-4C71-98DB-347895942FBA}"/>
              </a:ext>
            </a:extLst>
          </p:cNvPr>
          <p:cNvSpPr txBox="1">
            <a:spLocks noChangeArrowheads="1"/>
          </p:cNvSpPr>
          <p:nvPr/>
        </p:nvSpPr>
        <p:spPr bwMode="auto">
          <a:xfrm>
            <a:off x="3578225" y="4954588"/>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7674</a:t>
            </a:r>
          </a:p>
        </p:txBody>
      </p:sp>
      <p:sp>
        <p:nvSpPr>
          <p:cNvPr id="12" name="Rectangle 11">
            <a:extLst>
              <a:ext uri="{FF2B5EF4-FFF2-40B4-BE49-F238E27FC236}">
                <a16:creationId xmlns:a16="http://schemas.microsoft.com/office/drawing/2014/main" id="{FD54782F-2797-480A-B532-303637DACBB9}"/>
              </a:ext>
            </a:extLst>
          </p:cNvPr>
          <p:cNvSpPr/>
          <p:nvPr/>
        </p:nvSpPr>
        <p:spPr>
          <a:xfrm>
            <a:off x="4819650" y="1139825"/>
            <a:ext cx="225425" cy="4910138"/>
          </a:xfrm>
          <a:prstGeom prst="rect">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Oval 12">
            <a:extLst>
              <a:ext uri="{FF2B5EF4-FFF2-40B4-BE49-F238E27FC236}">
                <a16:creationId xmlns:a16="http://schemas.microsoft.com/office/drawing/2014/main" id="{84A963D2-AA9D-4B63-AB42-DFC177EEDD61}"/>
              </a:ext>
            </a:extLst>
          </p:cNvPr>
          <p:cNvSpPr/>
          <p:nvPr/>
        </p:nvSpPr>
        <p:spPr>
          <a:xfrm>
            <a:off x="4829175" y="1368425"/>
            <a:ext cx="171450" cy="114141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3741" name="TextBox 3">
            <a:extLst>
              <a:ext uri="{FF2B5EF4-FFF2-40B4-BE49-F238E27FC236}">
                <a16:creationId xmlns:a16="http://schemas.microsoft.com/office/drawing/2014/main" id="{E9EA52B9-5CDF-4848-BAAB-011226F6E6D0}"/>
              </a:ext>
            </a:extLst>
          </p:cNvPr>
          <p:cNvSpPr txBox="1">
            <a:spLocks noChangeArrowheads="1"/>
          </p:cNvSpPr>
          <p:nvPr/>
        </p:nvSpPr>
        <p:spPr bwMode="auto">
          <a:xfrm>
            <a:off x="7531100" y="1247775"/>
            <a:ext cx="16129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Result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r>
              <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Individual</a:t>
            </a: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rPr>
              <a:t>Normal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rPr>
              <a:t>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rPr>
              <a:t>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17" name="TextBox 16">
            <a:extLst>
              <a:ext uri="{FF2B5EF4-FFF2-40B4-BE49-F238E27FC236}">
                <a16:creationId xmlns:a16="http://schemas.microsoft.com/office/drawing/2014/main" id="{CC5CB95A-5652-40FB-B6A3-818FD0D31110}"/>
              </a:ext>
            </a:extLst>
          </p:cNvPr>
          <p:cNvSpPr txBox="1"/>
          <p:nvPr/>
        </p:nvSpPr>
        <p:spPr>
          <a:xfrm>
            <a:off x="200025" y="1479550"/>
            <a:ext cx="825500" cy="261938"/>
          </a:xfrm>
          <a:prstGeom prst="rect">
            <a:avLst/>
          </a:prstGeom>
          <a:solidFill>
            <a:schemeClr val="accent1">
              <a:lumMod val="40000"/>
              <a:lumOff val="6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18" name="TextBox 16">
            <a:extLst>
              <a:ext uri="{FF2B5EF4-FFF2-40B4-BE49-F238E27FC236}">
                <a16:creationId xmlns:a16="http://schemas.microsoft.com/office/drawing/2014/main" id="{DD9944CB-A53C-4320-8C79-09AD74E903E3}"/>
              </a:ext>
            </a:extLst>
          </p:cNvPr>
          <p:cNvSpPr txBox="1"/>
          <p:nvPr/>
        </p:nvSpPr>
        <p:spPr>
          <a:xfrm>
            <a:off x="200025" y="2633663"/>
            <a:ext cx="825500" cy="260350"/>
          </a:xfrm>
          <a:prstGeom prst="rect">
            <a:avLst/>
          </a:prstGeom>
          <a:solidFill>
            <a:schemeClr val="accent1">
              <a:lumMod val="40000"/>
              <a:lumOff val="60000"/>
            </a:schemeClr>
          </a:solidFill>
        </p:spPr>
        <p:txBody>
          <a:bodyPr>
            <a:spAutoFit/>
          </a:bodyPr>
          <a:ls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19" name="TextBox 18">
            <a:extLst>
              <a:ext uri="{FF2B5EF4-FFF2-40B4-BE49-F238E27FC236}">
                <a16:creationId xmlns:a16="http://schemas.microsoft.com/office/drawing/2014/main" id="{E9B121C1-E0C4-403D-B493-CC77B495593C}"/>
              </a:ext>
            </a:extLst>
          </p:cNvPr>
          <p:cNvSpPr txBox="1"/>
          <p:nvPr/>
        </p:nvSpPr>
        <p:spPr>
          <a:xfrm>
            <a:off x="200025" y="4005263"/>
            <a:ext cx="825500" cy="261937"/>
          </a:xfrm>
          <a:prstGeom prst="rect">
            <a:avLst/>
          </a:prstGeom>
          <a:solidFill>
            <a:schemeClr val="accent1">
              <a:lumMod val="40000"/>
              <a:lumOff val="6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0" name="TextBox 16">
            <a:extLst>
              <a:ext uri="{FF2B5EF4-FFF2-40B4-BE49-F238E27FC236}">
                <a16:creationId xmlns:a16="http://schemas.microsoft.com/office/drawing/2014/main" id="{724E768C-319D-4079-80A6-1685A1037AA0}"/>
              </a:ext>
            </a:extLst>
          </p:cNvPr>
          <p:cNvSpPr txBox="1"/>
          <p:nvPr/>
        </p:nvSpPr>
        <p:spPr>
          <a:xfrm>
            <a:off x="200025" y="5157788"/>
            <a:ext cx="825500" cy="261937"/>
          </a:xfrm>
          <a:prstGeom prst="rect">
            <a:avLst/>
          </a:prstGeom>
          <a:solidFill>
            <a:schemeClr val="accent1">
              <a:lumMod val="40000"/>
              <a:lumOff val="60000"/>
            </a:schemeClr>
          </a:solidFill>
        </p:spPr>
        <p:txBody>
          <a:bodyPr>
            <a:spAutoFit/>
          </a:bodyPr>
          <a:ls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3746" name="Rectangle 6">
            <a:extLst>
              <a:ext uri="{FF2B5EF4-FFF2-40B4-BE49-F238E27FC236}">
                <a16:creationId xmlns:a16="http://schemas.microsoft.com/office/drawing/2014/main" id="{A130E3B8-A571-490A-AE4A-793B44839589}"/>
              </a:ext>
            </a:extLst>
          </p:cNvPr>
          <p:cNvSpPr>
            <a:spLocks noChangeArrowheads="1"/>
          </p:cNvSpPr>
          <p:nvPr/>
        </p:nvSpPr>
        <p:spPr bwMode="auto">
          <a:xfrm>
            <a:off x="2455863" y="962025"/>
            <a:ext cx="3232150"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8">
            <a:extLst>
              <a:ext uri="{FF2B5EF4-FFF2-40B4-BE49-F238E27FC236}">
                <a16:creationId xmlns:a16="http://schemas.microsoft.com/office/drawing/2014/main" id="{793D57EC-D81E-430E-BE68-9E2B9037D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4881563"/>
            <a:ext cx="680085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6">
            <a:extLst>
              <a:ext uri="{FF2B5EF4-FFF2-40B4-BE49-F238E27FC236}">
                <a16:creationId xmlns:a16="http://schemas.microsoft.com/office/drawing/2014/main" id="{C6D95D0A-C789-4C1D-BAD6-49E1518BC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1176338"/>
            <a:ext cx="68008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4">
            <a:extLst>
              <a:ext uri="{FF2B5EF4-FFF2-40B4-BE49-F238E27FC236}">
                <a16:creationId xmlns:a16="http://schemas.microsoft.com/office/drawing/2014/main" id="{1220C26E-9B08-40B8-B0F0-1C4DAC0DC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3" y="3594100"/>
            <a:ext cx="68008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2">
            <a:extLst>
              <a:ext uri="{FF2B5EF4-FFF2-40B4-BE49-F238E27FC236}">
                <a16:creationId xmlns:a16="http://schemas.microsoft.com/office/drawing/2014/main" id="{4B78485D-E6FE-490D-812F-DB9A5A15C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3" y="2366963"/>
            <a:ext cx="680085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Box 1">
            <a:extLst>
              <a:ext uri="{FF2B5EF4-FFF2-40B4-BE49-F238E27FC236}">
                <a16:creationId xmlns:a16="http://schemas.microsoft.com/office/drawing/2014/main" id="{80A842A0-2E15-4BC5-98F5-678823AC78F2}"/>
              </a:ext>
            </a:extLst>
          </p:cNvPr>
          <p:cNvSpPr txBox="1">
            <a:spLocks noChangeArrowheads="1"/>
          </p:cNvSpPr>
          <p:nvPr/>
        </p:nvSpPr>
        <p:spPr bwMode="auto">
          <a:xfrm>
            <a:off x="671513" y="450787"/>
            <a:ext cx="5781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In-group</a:t>
            </a: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 Checking for </a:t>
            </a:r>
            <a:r>
              <a:rPr kumimoji="0" lang="en-SG" altLang="en-US"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User ID: </a:t>
            </a:r>
            <a:r>
              <a:rPr kumimoji="0" lang="en-SG" altLang="en-US" sz="2400" b="1" i="0" u="none" strike="noStrike" kern="1200" cap="none" spc="0" normalizeH="0" baseline="0" noProof="0" dirty="0">
                <a:ln>
                  <a:noFill/>
                </a:ln>
                <a:solidFill>
                  <a:srgbClr val="FF0000"/>
                </a:solidFill>
                <a:effectLst/>
                <a:uLnTx/>
                <a:uFillTx/>
                <a:latin typeface="Century Gothic" panose="020B0502020202020204" pitchFamily="34" charset="0"/>
                <a:ea typeface="MS PGothic" panose="020B0600070205080204" pitchFamily="34" charset="-128"/>
                <a:cs typeface="+mn-cs"/>
              </a:rPr>
              <a:t>5814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 </a:t>
            </a:r>
          </a:p>
        </p:txBody>
      </p:sp>
      <p:sp>
        <p:nvSpPr>
          <p:cNvPr id="75783" name="TextBox 7">
            <a:extLst>
              <a:ext uri="{FF2B5EF4-FFF2-40B4-BE49-F238E27FC236}">
                <a16:creationId xmlns:a16="http://schemas.microsoft.com/office/drawing/2014/main" id="{96ECD85E-F2CD-483F-A35C-2EE87E1CDF86}"/>
              </a:ext>
            </a:extLst>
          </p:cNvPr>
          <p:cNvSpPr txBox="1">
            <a:spLocks noChangeArrowheads="1"/>
          </p:cNvSpPr>
          <p:nvPr/>
        </p:nvSpPr>
        <p:spPr bwMode="auto">
          <a:xfrm>
            <a:off x="3641725" y="12176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User ID: 5814</a:t>
            </a:r>
          </a:p>
        </p:txBody>
      </p:sp>
      <p:sp>
        <p:nvSpPr>
          <p:cNvPr id="75784" name="TextBox 8">
            <a:extLst>
              <a:ext uri="{FF2B5EF4-FFF2-40B4-BE49-F238E27FC236}">
                <a16:creationId xmlns:a16="http://schemas.microsoft.com/office/drawing/2014/main" id="{AB218C7A-609D-45A5-807A-A213AD4D911D}"/>
              </a:ext>
            </a:extLst>
          </p:cNvPr>
          <p:cNvSpPr txBox="1">
            <a:spLocks noChangeArrowheads="1"/>
          </p:cNvSpPr>
          <p:nvPr/>
        </p:nvSpPr>
        <p:spPr bwMode="auto">
          <a:xfrm>
            <a:off x="3641725" y="2447925"/>
            <a:ext cx="19605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2094</a:t>
            </a:r>
          </a:p>
        </p:txBody>
      </p:sp>
      <p:sp>
        <p:nvSpPr>
          <p:cNvPr id="75785" name="TextBox 9">
            <a:extLst>
              <a:ext uri="{FF2B5EF4-FFF2-40B4-BE49-F238E27FC236}">
                <a16:creationId xmlns:a16="http://schemas.microsoft.com/office/drawing/2014/main" id="{C3A37A79-437B-4B39-92F2-C2136A9366B8}"/>
              </a:ext>
            </a:extLst>
          </p:cNvPr>
          <p:cNvSpPr txBox="1">
            <a:spLocks noChangeArrowheads="1"/>
          </p:cNvSpPr>
          <p:nvPr/>
        </p:nvSpPr>
        <p:spPr bwMode="auto">
          <a:xfrm>
            <a:off x="3641725" y="37322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2129</a:t>
            </a:r>
          </a:p>
        </p:txBody>
      </p:sp>
      <p:sp>
        <p:nvSpPr>
          <p:cNvPr id="75786" name="TextBox 10">
            <a:extLst>
              <a:ext uri="{FF2B5EF4-FFF2-40B4-BE49-F238E27FC236}">
                <a16:creationId xmlns:a16="http://schemas.microsoft.com/office/drawing/2014/main" id="{8F38E682-D9E6-49D6-81E1-9E390BD7CA84}"/>
              </a:ext>
            </a:extLst>
          </p:cNvPr>
          <p:cNvSpPr txBox="1">
            <a:spLocks noChangeArrowheads="1"/>
          </p:cNvSpPr>
          <p:nvPr/>
        </p:nvSpPr>
        <p:spPr bwMode="auto">
          <a:xfrm>
            <a:off x="3662363" y="4956175"/>
            <a:ext cx="196056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5892</a:t>
            </a:r>
          </a:p>
        </p:txBody>
      </p:sp>
      <p:sp>
        <p:nvSpPr>
          <p:cNvPr id="12" name="Rectangle 11">
            <a:extLst>
              <a:ext uri="{FF2B5EF4-FFF2-40B4-BE49-F238E27FC236}">
                <a16:creationId xmlns:a16="http://schemas.microsoft.com/office/drawing/2014/main" id="{25B10613-C70C-46E0-A926-9BE88CDFA5D8}"/>
              </a:ext>
            </a:extLst>
          </p:cNvPr>
          <p:cNvSpPr/>
          <p:nvPr/>
        </p:nvSpPr>
        <p:spPr>
          <a:xfrm>
            <a:off x="6753225" y="1176338"/>
            <a:ext cx="225425" cy="4911725"/>
          </a:xfrm>
          <a:prstGeom prst="rect">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Oval 12">
            <a:extLst>
              <a:ext uri="{FF2B5EF4-FFF2-40B4-BE49-F238E27FC236}">
                <a16:creationId xmlns:a16="http://schemas.microsoft.com/office/drawing/2014/main" id="{A268CD03-8A6B-41B9-8233-0B7DBE2ED536}"/>
              </a:ext>
            </a:extLst>
          </p:cNvPr>
          <p:cNvSpPr/>
          <p:nvPr/>
        </p:nvSpPr>
        <p:spPr>
          <a:xfrm>
            <a:off x="6780213" y="1287463"/>
            <a:ext cx="171450" cy="114141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5789" name="TextBox 16">
            <a:extLst>
              <a:ext uri="{FF2B5EF4-FFF2-40B4-BE49-F238E27FC236}">
                <a16:creationId xmlns:a16="http://schemas.microsoft.com/office/drawing/2014/main" id="{7F8286BA-64AE-4096-820D-D73EEEE7BBF5}"/>
              </a:ext>
            </a:extLst>
          </p:cNvPr>
          <p:cNvSpPr txBox="1">
            <a:spLocks noChangeArrowheads="1"/>
          </p:cNvSpPr>
          <p:nvPr/>
        </p:nvSpPr>
        <p:spPr bwMode="auto">
          <a:xfrm>
            <a:off x="7531100" y="1247775"/>
            <a:ext cx="1912938"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Result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r>
              <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Grouped</a:t>
            </a: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rPr>
              <a:t>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18" name="Oval 17">
            <a:extLst>
              <a:ext uri="{FF2B5EF4-FFF2-40B4-BE49-F238E27FC236}">
                <a16:creationId xmlns:a16="http://schemas.microsoft.com/office/drawing/2014/main" id="{62848F2F-70B4-4C6E-8BD8-014519E843CA}"/>
              </a:ext>
            </a:extLst>
          </p:cNvPr>
          <p:cNvSpPr/>
          <p:nvPr/>
        </p:nvSpPr>
        <p:spPr>
          <a:xfrm>
            <a:off x="6729413" y="2401888"/>
            <a:ext cx="173037" cy="114141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Oval 18">
            <a:extLst>
              <a:ext uri="{FF2B5EF4-FFF2-40B4-BE49-F238E27FC236}">
                <a16:creationId xmlns:a16="http://schemas.microsoft.com/office/drawing/2014/main" id="{87BEB8D7-3027-4B3E-8E08-907CEA84F47A}"/>
              </a:ext>
            </a:extLst>
          </p:cNvPr>
          <p:cNvSpPr/>
          <p:nvPr/>
        </p:nvSpPr>
        <p:spPr>
          <a:xfrm>
            <a:off x="6740525" y="3632200"/>
            <a:ext cx="171450" cy="114141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E140F306-9953-4621-9EBA-6301CE3D0DC0}"/>
              </a:ext>
            </a:extLst>
          </p:cNvPr>
          <p:cNvSpPr txBox="1"/>
          <p:nvPr/>
        </p:nvSpPr>
        <p:spPr>
          <a:xfrm>
            <a:off x="200025" y="1479550"/>
            <a:ext cx="825500" cy="261938"/>
          </a:xfrm>
          <a:prstGeom prst="rect">
            <a:avLst/>
          </a:prstGeom>
          <a:solidFill>
            <a:schemeClr val="accent3">
              <a:lumMod val="60000"/>
              <a:lumOff val="4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16</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1" name="TextBox 16">
            <a:extLst>
              <a:ext uri="{FF2B5EF4-FFF2-40B4-BE49-F238E27FC236}">
                <a16:creationId xmlns:a16="http://schemas.microsoft.com/office/drawing/2014/main" id="{B633C91C-E277-4DDF-B345-495DDDB39C1B}"/>
              </a:ext>
            </a:extLst>
          </p:cNvPr>
          <p:cNvSpPr txBox="1"/>
          <p:nvPr/>
        </p:nvSpPr>
        <p:spPr>
          <a:xfrm>
            <a:off x="200025" y="2633663"/>
            <a:ext cx="825500" cy="260350"/>
          </a:xfrm>
          <a:prstGeom prst="rect">
            <a:avLst/>
          </a:prstGeom>
          <a:solidFill>
            <a:schemeClr val="accent3">
              <a:lumMod val="60000"/>
              <a:lumOff val="40000"/>
            </a:schemeClr>
          </a:solidFill>
        </p:spPr>
        <p:txBody>
          <a:bodyPr>
            <a:spAutoFit/>
          </a:bodyPr>
          <a:ls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16</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2" name="TextBox 21">
            <a:extLst>
              <a:ext uri="{FF2B5EF4-FFF2-40B4-BE49-F238E27FC236}">
                <a16:creationId xmlns:a16="http://schemas.microsoft.com/office/drawing/2014/main" id="{BD34A1C3-7934-4C3F-8FC6-8B692E212B31}"/>
              </a:ext>
            </a:extLst>
          </p:cNvPr>
          <p:cNvSpPr txBox="1"/>
          <p:nvPr/>
        </p:nvSpPr>
        <p:spPr>
          <a:xfrm>
            <a:off x="200025" y="4005263"/>
            <a:ext cx="825500" cy="261937"/>
          </a:xfrm>
          <a:prstGeom prst="rect">
            <a:avLst/>
          </a:prstGeom>
          <a:solidFill>
            <a:schemeClr val="accent3">
              <a:lumMod val="60000"/>
              <a:lumOff val="4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16</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3" name="TextBox 16">
            <a:extLst>
              <a:ext uri="{FF2B5EF4-FFF2-40B4-BE49-F238E27FC236}">
                <a16:creationId xmlns:a16="http://schemas.microsoft.com/office/drawing/2014/main" id="{F4BD7539-F218-42CF-A87B-D4EDEFA1286F}"/>
              </a:ext>
            </a:extLst>
          </p:cNvPr>
          <p:cNvSpPr txBox="1"/>
          <p:nvPr/>
        </p:nvSpPr>
        <p:spPr>
          <a:xfrm>
            <a:off x="200025" y="5157788"/>
            <a:ext cx="825500" cy="261937"/>
          </a:xfrm>
          <a:prstGeom prst="rect">
            <a:avLst/>
          </a:prstGeom>
          <a:solidFill>
            <a:schemeClr val="accent3">
              <a:lumMod val="60000"/>
              <a:lumOff val="40000"/>
            </a:schemeClr>
          </a:solidFill>
        </p:spPr>
        <p:txBody>
          <a:bodyPr>
            <a:spAutoFit/>
          </a:bodyPr>
          <a:ls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16</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5796" name="Rectangle 6">
            <a:extLst>
              <a:ext uri="{FF2B5EF4-FFF2-40B4-BE49-F238E27FC236}">
                <a16:creationId xmlns:a16="http://schemas.microsoft.com/office/drawing/2014/main" id="{EC3EFA6E-3BAB-46CB-A5F9-51C6D19B61E0}"/>
              </a:ext>
            </a:extLst>
          </p:cNvPr>
          <p:cNvSpPr>
            <a:spLocks noChangeArrowheads="1"/>
          </p:cNvSpPr>
          <p:nvPr/>
        </p:nvSpPr>
        <p:spPr bwMode="auto">
          <a:xfrm>
            <a:off x="2544763" y="974725"/>
            <a:ext cx="3232150"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6">
            <a:extLst>
              <a:ext uri="{FF2B5EF4-FFF2-40B4-BE49-F238E27FC236}">
                <a16:creationId xmlns:a16="http://schemas.microsoft.com/office/drawing/2014/main" id="{C14A7814-1DDC-455E-AD59-B5BB54863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4848225"/>
            <a:ext cx="6791325"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4">
            <a:extLst>
              <a:ext uri="{FF2B5EF4-FFF2-40B4-BE49-F238E27FC236}">
                <a16:creationId xmlns:a16="http://schemas.microsoft.com/office/drawing/2014/main" id="{F94F97F2-4C79-4F58-9C5E-B928BEA82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3614738"/>
            <a:ext cx="6791325"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2">
            <a:extLst>
              <a:ext uri="{FF2B5EF4-FFF2-40B4-BE49-F238E27FC236}">
                <a16:creationId xmlns:a16="http://schemas.microsoft.com/office/drawing/2014/main" id="{D9D5E644-1BCE-4A5A-A520-A2B550FF0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3" y="2420938"/>
            <a:ext cx="680085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2">
            <a:extLst>
              <a:ext uri="{FF2B5EF4-FFF2-40B4-BE49-F238E27FC236}">
                <a16:creationId xmlns:a16="http://schemas.microsoft.com/office/drawing/2014/main" id="{BD9755F7-3264-43EE-9277-FF09C64ADC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3" y="1152525"/>
            <a:ext cx="68008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TextBox 1">
            <a:extLst>
              <a:ext uri="{FF2B5EF4-FFF2-40B4-BE49-F238E27FC236}">
                <a16:creationId xmlns:a16="http://schemas.microsoft.com/office/drawing/2014/main" id="{C6A2D1A4-B5F0-426F-92C3-5C48484C167F}"/>
              </a:ext>
            </a:extLst>
          </p:cNvPr>
          <p:cNvSpPr txBox="1">
            <a:spLocks noChangeArrowheads="1"/>
          </p:cNvSpPr>
          <p:nvPr/>
        </p:nvSpPr>
        <p:spPr bwMode="auto">
          <a:xfrm>
            <a:off x="671513" y="450787"/>
            <a:ext cx="5781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Cross Group </a:t>
            </a: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Checking for </a:t>
            </a:r>
            <a:r>
              <a:rPr kumimoji="0" lang="en-SG" altLang="en-US" sz="24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User ID: 94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 </a:t>
            </a:r>
          </a:p>
        </p:txBody>
      </p:sp>
      <p:sp>
        <p:nvSpPr>
          <p:cNvPr id="77831" name="TextBox 7">
            <a:extLst>
              <a:ext uri="{FF2B5EF4-FFF2-40B4-BE49-F238E27FC236}">
                <a16:creationId xmlns:a16="http://schemas.microsoft.com/office/drawing/2014/main" id="{A3F932A3-74E0-405B-A7A3-1046A03B77D8}"/>
              </a:ext>
            </a:extLst>
          </p:cNvPr>
          <p:cNvSpPr txBox="1">
            <a:spLocks noChangeArrowheads="1"/>
          </p:cNvSpPr>
          <p:nvPr/>
        </p:nvSpPr>
        <p:spPr bwMode="auto">
          <a:xfrm>
            <a:off x="3641725" y="12176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User ID: 94</a:t>
            </a:r>
          </a:p>
        </p:txBody>
      </p:sp>
      <p:sp>
        <p:nvSpPr>
          <p:cNvPr id="77832" name="TextBox 8">
            <a:extLst>
              <a:ext uri="{FF2B5EF4-FFF2-40B4-BE49-F238E27FC236}">
                <a16:creationId xmlns:a16="http://schemas.microsoft.com/office/drawing/2014/main" id="{B6414F73-255D-473F-9567-94E9F6149685}"/>
              </a:ext>
            </a:extLst>
          </p:cNvPr>
          <p:cNvSpPr txBox="1">
            <a:spLocks noChangeArrowheads="1"/>
          </p:cNvSpPr>
          <p:nvPr/>
        </p:nvSpPr>
        <p:spPr bwMode="auto">
          <a:xfrm>
            <a:off x="3616325" y="24876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1086</a:t>
            </a:r>
          </a:p>
        </p:txBody>
      </p:sp>
      <p:sp>
        <p:nvSpPr>
          <p:cNvPr id="77833" name="TextBox 9">
            <a:extLst>
              <a:ext uri="{FF2B5EF4-FFF2-40B4-BE49-F238E27FC236}">
                <a16:creationId xmlns:a16="http://schemas.microsoft.com/office/drawing/2014/main" id="{2F82B4C5-BE5E-4FEE-8783-24BE5EE3A84A}"/>
              </a:ext>
            </a:extLst>
          </p:cNvPr>
          <p:cNvSpPr txBox="1">
            <a:spLocks noChangeArrowheads="1"/>
          </p:cNvSpPr>
          <p:nvPr/>
        </p:nvSpPr>
        <p:spPr bwMode="auto">
          <a:xfrm>
            <a:off x="3641725" y="3732213"/>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2945</a:t>
            </a:r>
          </a:p>
        </p:txBody>
      </p:sp>
      <p:sp>
        <p:nvSpPr>
          <p:cNvPr id="77834" name="TextBox 10">
            <a:extLst>
              <a:ext uri="{FF2B5EF4-FFF2-40B4-BE49-F238E27FC236}">
                <a16:creationId xmlns:a16="http://schemas.microsoft.com/office/drawing/2014/main" id="{4C1A6A98-EB90-486D-AC45-977869F5F91C}"/>
              </a:ext>
            </a:extLst>
          </p:cNvPr>
          <p:cNvSpPr txBox="1">
            <a:spLocks noChangeArrowheads="1"/>
          </p:cNvSpPr>
          <p:nvPr/>
        </p:nvSpPr>
        <p:spPr bwMode="auto">
          <a:xfrm>
            <a:off x="3578225" y="4954588"/>
            <a:ext cx="19605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User ID: 9121</a:t>
            </a:r>
          </a:p>
        </p:txBody>
      </p:sp>
      <p:sp>
        <p:nvSpPr>
          <p:cNvPr id="12" name="Rectangle 11">
            <a:extLst>
              <a:ext uri="{FF2B5EF4-FFF2-40B4-BE49-F238E27FC236}">
                <a16:creationId xmlns:a16="http://schemas.microsoft.com/office/drawing/2014/main" id="{847EED63-6EE4-40BA-B1BD-ACABC077679E}"/>
              </a:ext>
            </a:extLst>
          </p:cNvPr>
          <p:cNvSpPr/>
          <p:nvPr/>
        </p:nvSpPr>
        <p:spPr>
          <a:xfrm>
            <a:off x="4819650" y="1139825"/>
            <a:ext cx="225425" cy="4910138"/>
          </a:xfrm>
          <a:prstGeom prst="rect">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Oval 12">
            <a:extLst>
              <a:ext uri="{FF2B5EF4-FFF2-40B4-BE49-F238E27FC236}">
                <a16:creationId xmlns:a16="http://schemas.microsoft.com/office/drawing/2014/main" id="{012AFB73-97D6-47B1-9813-9FBEB1943D03}"/>
              </a:ext>
            </a:extLst>
          </p:cNvPr>
          <p:cNvSpPr/>
          <p:nvPr/>
        </p:nvSpPr>
        <p:spPr>
          <a:xfrm>
            <a:off x="4829175" y="1368425"/>
            <a:ext cx="171450" cy="114141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7837" name="TextBox 3">
            <a:extLst>
              <a:ext uri="{FF2B5EF4-FFF2-40B4-BE49-F238E27FC236}">
                <a16:creationId xmlns:a16="http://schemas.microsoft.com/office/drawing/2014/main" id="{2CC64FAE-BE8D-4970-9638-E190A414D137}"/>
              </a:ext>
            </a:extLst>
          </p:cNvPr>
          <p:cNvSpPr txBox="1">
            <a:spLocks noChangeArrowheads="1"/>
          </p:cNvSpPr>
          <p:nvPr/>
        </p:nvSpPr>
        <p:spPr bwMode="auto">
          <a:xfrm>
            <a:off x="7531100" y="1247775"/>
            <a:ext cx="1363663"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Result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r>
              <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Grouped</a:t>
            </a: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rPr>
              <a:t>Normal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Abnormal</a:t>
            </a: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srgbClr val="00B050"/>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altLang="en-US" sz="18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0" name="TextBox 19">
            <a:extLst>
              <a:ext uri="{FF2B5EF4-FFF2-40B4-BE49-F238E27FC236}">
                <a16:creationId xmlns:a16="http://schemas.microsoft.com/office/drawing/2014/main" id="{13C37A22-C498-4B1D-8230-5C4C12B2FBB5}"/>
              </a:ext>
            </a:extLst>
          </p:cNvPr>
          <p:cNvSpPr txBox="1"/>
          <p:nvPr/>
        </p:nvSpPr>
        <p:spPr>
          <a:xfrm>
            <a:off x="200025" y="1479550"/>
            <a:ext cx="825500" cy="261938"/>
          </a:xfrm>
          <a:prstGeom prst="rect">
            <a:avLst/>
          </a:prstGeom>
          <a:solidFill>
            <a:schemeClr val="accent1">
              <a:lumMod val="40000"/>
              <a:lumOff val="6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1" name="TextBox 20">
            <a:extLst>
              <a:ext uri="{FF2B5EF4-FFF2-40B4-BE49-F238E27FC236}">
                <a16:creationId xmlns:a16="http://schemas.microsoft.com/office/drawing/2014/main" id="{DE3DFD00-F12C-4D1A-AA85-C5F2273F6F71}"/>
              </a:ext>
            </a:extLst>
          </p:cNvPr>
          <p:cNvSpPr txBox="1"/>
          <p:nvPr/>
        </p:nvSpPr>
        <p:spPr>
          <a:xfrm>
            <a:off x="200025" y="1479550"/>
            <a:ext cx="825500" cy="261938"/>
          </a:xfrm>
          <a:prstGeom prst="rect">
            <a:avLst/>
          </a:prstGeom>
          <a:solidFill>
            <a:schemeClr val="accent1">
              <a:lumMod val="40000"/>
              <a:lumOff val="6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14</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7840" name="TextBox 16">
            <a:extLst>
              <a:ext uri="{FF2B5EF4-FFF2-40B4-BE49-F238E27FC236}">
                <a16:creationId xmlns:a16="http://schemas.microsoft.com/office/drawing/2014/main" id="{53171C6E-6AF1-41F1-B53E-25AFC854DB6E}"/>
              </a:ext>
            </a:extLst>
          </p:cNvPr>
          <p:cNvSpPr txBox="1">
            <a:spLocks noChangeArrowheads="1"/>
          </p:cNvSpPr>
          <p:nvPr/>
        </p:nvSpPr>
        <p:spPr bwMode="auto">
          <a:xfrm>
            <a:off x="200025" y="2633663"/>
            <a:ext cx="825500" cy="26035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Group 5</a:t>
            </a:r>
            <a:endPar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3" name="TextBox 22">
            <a:extLst>
              <a:ext uri="{FF2B5EF4-FFF2-40B4-BE49-F238E27FC236}">
                <a16:creationId xmlns:a16="http://schemas.microsoft.com/office/drawing/2014/main" id="{6C1109F3-38DA-47D9-B4BC-1A0F610AC27F}"/>
              </a:ext>
            </a:extLst>
          </p:cNvPr>
          <p:cNvSpPr txBox="1"/>
          <p:nvPr/>
        </p:nvSpPr>
        <p:spPr>
          <a:xfrm>
            <a:off x="200025" y="4005263"/>
            <a:ext cx="825500" cy="261937"/>
          </a:xfrm>
          <a:prstGeom prst="rect">
            <a:avLst/>
          </a:prstGeom>
          <a:solidFill>
            <a:schemeClr val="accent2">
              <a:lumMod val="40000"/>
              <a:lumOff val="60000"/>
            </a:schemeClr>
          </a:solid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Group 10</a:t>
            </a:r>
            <a:endParaRPr kumimoji="0" lang="en-SG" sz="11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7842" name="TextBox 16">
            <a:extLst>
              <a:ext uri="{FF2B5EF4-FFF2-40B4-BE49-F238E27FC236}">
                <a16:creationId xmlns:a16="http://schemas.microsoft.com/office/drawing/2014/main" id="{3B0AF8FC-47E6-4444-9D25-5928B6E5FC03}"/>
              </a:ext>
            </a:extLst>
          </p:cNvPr>
          <p:cNvSpPr txBox="1">
            <a:spLocks noChangeArrowheads="1"/>
          </p:cNvSpPr>
          <p:nvPr/>
        </p:nvSpPr>
        <p:spPr bwMode="auto">
          <a:xfrm>
            <a:off x="200025" y="5157788"/>
            <a:ext cx="825500" cy="2619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rPr>
              <a:t>Group 0</a:t>
            </a:r>
            <a:endParaRPr kumimoji="0" lang="en-SG" altLang="en-US" sz="11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25" name="Oval 24">
            <a:extLst>
              <a:ext uri="{FF2B5EF4-FFF2-40B4-BE49-F238E27FC236}">
                <a16:creationId xmlns:a16="http://schemas.microsoft.com/office/drawing/2014/main" id="{5EFE635E-71F8-4659-BC43-C6B71B470FDB}"/>
              </a:ext>
            </a:extLst>
          </p:cNvPr>
          <p:cNvSpPr/>
          <p:nvPr/>
        </p:nvSpPr>
        <p:spPr>
          <a:xfrm>
            <a:off x="4849813" y="3724275"/>
            <a:ext cx="227012" cy="114141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Oval 25">
            <a:extLst>
              <a:ext uri="{FF2B5EF4-FFF2-40B4-BE49-F238E27FC236}">
                <a16:creationId xmlns:a16="http://schemas.microsoft.com/office/drawing/2014/main" id="{E537F4AF-4958-4D35-92F5-E922E34DA150}"/>
              </a:ext>
            </a:extLst>
          </p:cNvPr>
          <p:cNvSpPr/>
          <p:nvPr/>
        </p:nvSpPr>
        <p:spPr>
          <a:xfrm>
            <a:off x="4819650" y="4957763"/>
            <a:ext cx="258763" cy="114141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7845" name="Rectangle 6">
            <a:extLst>
              <a:ext uri="{FF2B5EF4-FFF2-40B4-BE49-F238E27FC236}">
                <a16:creationId xmlns:a16="http://schemas.microsoft.com/office/drawing/2014/main" id="{C3DBBE51-3E36-4679-BB64-CAA03F0D2831}"/>
              </a:ext>
            </a:extLst>
          </p:cNvPr>
          <p:cNvSpPr>
            <a:spLocks noChangeArrowheads="1"/>
          </p:cNvSpPr>
          <p:nvPr/>
        </p:nvSpPr>
        <p:spPr bwMode="auto">
          <a:xfrm>
            <a:off x="2455863" y="962025"/>
            <a:ext cx="3232150"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a:extLst>
              <a:ext uri="{FF2B5EF4-FFF2-40B4-BE49-F238E27FC236}">
                <a16:creationId xmlns:a16="http://schemas.microsoft.com/office/drawing/2014/main" id="{877EEAF6-63F8-480D-A117-9471F23BC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2184400"/>
            <a:ext cx="8650287"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Box 1">
            <a:extLst>
              <a:ext uri="{FF2B5EF4-FFF2-40B4-BE49-F238E27FC236}">
                <a16:creationId xmlns:a16="http://schemas.microsoft.com/office/drawing/2014/main" id="{3D3F7439-F207-4A59-A9B6-E88F1FE98228}"/>
              </a:ext>
            </a:extLst>
          </p:cNvPr>
          <p:cNvSpPr txBox="1">
            <a:spLocks noChangeArrowheads="1"/>
          </p:cNvSpPr>
          <p:nvPr/>
        </p:nvSpPr>
        <p:spPr bwMode="auto">
          <a:xfrm>
            <a:off x="671513" y="487363"/>
            <a:ext cx="5781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zh-CN" sz="3200" dirty="0">
                <a:solidFill>
                  <a:prstClr val="black"/>
                </a:solidFill>
                <a:latin typeface="Frutiger LT 55 Roman"/>
              </a:rPr>
              <a:t>Suspicious Leakage</a:t>
            </a:r>
            <a:endParaRPr lang="en-SG" altLang="en-US" sz="3200" dirty="0">
              <a:solidFill>
                <a:prstClr val="black"/>
              </a:solidFill>
              <a:latin typeface="Frutiger LT 55 Roman"/>
            </a:endParaRPr>
          </a:p>
        </p:txBody>
      </p:sp>
      <p:sp>
        <p:nvSpPr>
          <p:cNvPr id="78852" name="TextBox 6">
            <a:extLst>
              <a:ext uri="{FF2B5EF4-FFF2-40B4-BE49-F238E27FC236}">
                <a16:creationId xmlns:a16="http://schemas.microsoft.com/office/drawing/2014/main" id="{1608559E-DECA-4478-BA80-6BE316735923}"/>
              </a:ext>
            </a:extLst>
          </p:cNvPr>
          <p:cNvSpPr txBox="1">
            <a:spLocks noChangeArrowheads="1"/>
          </p:cNvSpPr>
          <p:nvPr/>
        </p:nvSpPr>
        <p:spPr bwMode="auto">
          <a:xfrm>
            <a:off x="3759200" y="1503363"/>
            <a:ext cx="223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altLang="en-US" sz="1800" b="1" i="0" u="none" strike="noStrike" kern="1200" cap="none" spc="0" normalizeH="0" baseline="0" noProof="0">
                <a:ln>
                  <a:noFill/>
                </a:ln>
                <a:solidFill>
                  <a:srgbClr val="0070C0"/>
                </a:solidFill>
                <a:effectLst/>
                <a:uLnTx/>
                <a:uFillTx/>
                <a:latin typeface="Century Gothic" panose="020B0502020202020204" pitchFamily="34" charset="0"/>
                <a:ea typeface="MS PGothic" panose="020B0600070205080204" pitchFamily="34" charset="-128"/>
                <a:cs typeface="+mn-cs"/>
              </a:rPr>
              <a:t>User ID: 1790</a:t>
            </a:r>
          </a:p>
        </p:txBody>
      </p:sp>
      <p:sp>
        <p:nvSpPr>
          <p:cNvPr id="8" name="Rectangle 7">
            <a:extLst>
              <a:ext uri="{FF2B5EF4-FFF2-40B4-BE49-F238E27FC236}">
                <a16:creationId xmlns:a16="http://schemas.microsoft.com/office/drawing/2014/main" id="{5476F084-C13A-445A-A78A-7428489744CD}"/>
              </a:ext>
            </a:extLst>
          </p:cNvPr>
          <p:cNvSpPr/>
          <p:nvPr/>
        </p:nvSpPr>
        <p:spPr>
          <a:xfrm>
            <a:off x="2546350" y="2070100"/>
            <a:ext cx="247650" cy="18796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Left Brace 5">
            <a:extLst>
              <a:ext uri="{FF2B5EF4-FFF2-40B4-BE49-F238E27FC236}">
                <a16:creationId xmlns:a16="http://schemas.microsoft.com/office/drawing/2014/main" id="{7B688215-6A66-45B1-B93B-428B2EE1E3DE}"/>
              </a:ext>
            </a:extLst>
          </p:cNvPr>
          <p:cNvSpPr/>
          <p:nvPr/>
        </p:nvSpPr>
        <p:spPr>
          <a:xfrm rot="16200000">
            <a:off x="8026400" y="3914775"/>
            <a:ext cx="762000" cy="39370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black"/>
              </a:solidFill>
              <a:effectLst/>
              <a:uLnTx/>
              <a:uFillTx/>
              <a:latin typeface="Arial"/>
              <a:ea typeface="+mn-ea"/>
              <a:cs typeface="+mn-cs"/>
            </a:endParaRPr>
          </a:p>
        </p:txBody>
      </p:sp>
      <p:sp>
        <p:nvSpPr>
          <p:cNvPr id="10" name="TextBox 9">
            <a:extLst>
              <a:ext uri="{FF2B5EF4-FFF2-40B4-BE49-F238E27FC236}">
                <a16:creationId xmlns:a16="http://schemas.microsoft.com/office/drawing/2014/main" id="{F1BA28A4-97FA-492A-A250-E9B96B1A4F33}"/>
              </a:ext>
            </a:extLst>
          </p:cNvPr>
          <p:cNvSpPr txBox="1"/>
          <p:nvPr/>
        </p:nvSpPr>
        <p:spPr>
          <a:xfrm>
            <a:off x="6718300" y="4618038"/>
            <a:ext cx="2311400" cy="831850"/>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1"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How about this part </a:t>
            </a:r>
            <a:r>
              <a:rPr kumimoji="0" lang="en-US" altLang="zh-CN" sz="2400" b="0" i="1"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SG" sz="2400" b="0" i="1"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8856" name="TextBox 12">
            <a:extLst>
              <a:ext uri="{FF2B5EF4-FFF2-40B4-BE49-F238E27FC236}">
                <a16:creationId xmlns:a16="http://schemas.microsoft.com/office/drawing/2014/main" id="{10A8A4E3-C2B3-4532-A971-2C140980C0DD}"/>
              </a:ext>
            </a:extLst>
          </p:cNvPr>
          <p:cNvSpPr txBox="1">
            <a:spLocks noChangeArrowheads="1"/>
          </p:cNvSpPr>
          <p:nvPr/>
        </p:nvSpPr>
        <p:spPr bwMode="auto">
          <a:xfrm>
            <a:off x="1922463" y="4038600"/>
            <a:ext cx="1495425" cy="6429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Suspicious </a:t>
            </a:r>
            <a:r>
              <a:rPr kumimoji="0" lang="en-US" altLang="zh-CN"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rPr>
              <a:t>Leakage</a:t>
            </a:r>
            <a:endParaRPr kumimoji="0" lang="en-SG" altLang="en-US" sz="1800" b="1" i="0" u="none" strike="noStrike" kern="1200" cap="none" spc="0" normalizeH="0" baseline="0" noProof="0">
              <a:ln>
                <a:noFill/>
              </a:ln>
              <a:solidFill>
                <a:srgbClr val="FF0000"/>
              </a:solidFill>
              <a:effectLst/>
              <a:uLnTx/>
              <a:uFillTx/>
              <a:latin typeface="Century Gothic" panose="020B0502020202020204" pitchFamily="34" charset="0"/>
              <a:ea typeface="MS PGothic" panose="020B0600070205080204" pitchFamily="34" charset="-128"/>
              <a:cs typeface="+mn-cs"/>
            </a:endParaRPr>
          </a:p>
        </p:txBody>
      </p:sp>
      <p:sp>
        <p:nvSpPr>
          <p:cNvPr id="78857" name="Rectangle 6">
            <a:extLst>
              <a:ext uri="{FF2B5EF4-FFF2-40B4-BE49-F238E27FC236}">
                <a16:creationId xmlns:a16="http://schemas.microsoft.com/office/drawing/2014/main" id="{92731857-B85D-47E7-B2A9-7FC2975B35A1}"/>
              </a:ext>
            </a:extLst>
          </p:cNvPr>
          <p:cNvSpPr>
            <a:spLocks noChangeArrowheads="1"/>
          </p:cNvSpPr>
          <p:nvPr/>
        </p:nvSpPr>
        <p:spPr bwMode="auto">
          <a:xfrm>
            <a:off x="3221038" y="2030413"/>
            <a:ext cx="3232150" cy="15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a:extLst>
              <a:ext uri="{FF2B5EF4-FFF2-40B4-BE49-F238E27FC236}">
                <a16:creationId xmlns:a16="http://schemas.microsoft.com/office/drawing/2014/main" id="{A8E7F9DE-CD5C-44CC-911E-62177DFFD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049338"/>
            <a:ext cx="3811587"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4">
            <a:extLst>
              <a:ext uri="{FF2B5EF4-FFF2-40B4-BE49-F238E27FC236}">
                <a16:creationId xmlns:a16="http://schemas.microsoft.com/office/drawing/2014/main" id="{871612E2-DBE8-4F80-8EF5-25DE3AAD9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5" y="987425"/>
            <a:ext cx="37306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BFE6C695-C749-41C8-968B-D7AE13C68D50}"/>
              </a:ext>
            </a:extLst>
          </p:cNvPr>
          <p:cNvSpPr/>
          <p:nvPr/>
        </p:nvSpPr>
        <p:spPr>
          <a:xfrm>
            <a:off x="3743325" y="1755775"/>
            <a:ext cx="682625" cy="760413"/>
          </a:xfrm>
          <a:prstGeom prst="roundRect">
            <a:avLst/>
          </a:prstGeom>
          <a:solidFill>
            <a:srgbClr val="FF0000">
              <a:alpha val="23000"/>
            </a:srgbClr>
          </a:solidFill>
          <a:ln>
            <a:solidFill>
              <a:srgbClr val="0070C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F5B7D11E-AD5F-42C8-8741-E1065F6902AC}"/>
              </a:ext>
            </a:extLst>
          </p:cNvPr>
          <p:cNvSpPr/>
          <p:nvPr/>
        </p:nvSpPr>
        <p:spPr>
          <a:xfrm>
            <a:off x="4030663" y="949325"/>
            <a:ext cx="227012" cy="3028950"/>
          </a:xfrm>
          <a:prstGeom prst="rect">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9878" name="Rectangle 6">
            <a:extLst>
              <a:ext uri="{FF2B5EF4-FFF2-40B4-BE49-F238E27FC236}">
                <a16:creationId xmlns:a16="http://schemas.microsoft.com/office/drawing/2014/main" id="{983332B2-F154-463F-A883-82551B6CBE8B}"/>
              </a:ext>
            </a:extLst>
          </p:cNvPr>
          <p:cNvSpPr>
            <a:spLocks noChangeArrowheads="1"/>
          </p:cNvSpPr>
          <p:nvPr/>
        </p:nvSpPr>
        <p:spPr bwMode="auto">
          <a:xfrm>
            <a:off x="1027113" y="4022725"/>
            <a:ext cx="3230562"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9879" name="Rectangle 6">
            <a:extLst>
              <a:ext uri="{FF2B5EF4-FFF2-40B4-BE49-F238E27FC236}">
                <a16:creationId xmlns:a16="http://schemas.microsoft.com/office/drawing/2014/main" id="{07015F88-AE90-4650-A37C-25DCF7021D36}"/>
              </a:ext>
            </a:extLst>
          </p:cNvPr>
          <p:cNvSpPr>
            <a:spLocks noChangeArrowheads="1"/>
          </p:cNvSpPr>
          <p:nvPr/>
        </p:nvSpPr>
        <p:spPr bwMode="auto">
          <a:xfrm>
            <a:off x="4837113" y="4022725"/>
            <a:ext cx="3232150" cy="153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S PGothic" panose="020B0600070205080204" pitchFamily="34" charset="-128"/>
                <a:cs typeface="Courier New" panose="02070309020205020404" pitchFamily="49" charset="0"/>
              </a:rPr>
              <a:t>2015-12-21 00:00:00 to 2015-12-28 00:00:00</a:t>
            </a:r>
            <a:endParaRPr kumimoji="0" lang="en-US" altLang="en-US" sz="2400" b="1" i="0" u="none" strike="noStrike" kern="1200" cap="none" spc="0" normalizeH="0" baseline="0" noProof="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
        <p:nvSpPr>
          <p:cNvPr id="7" name="Rectangle 6">
            <a:extLst>
              <a:ext uri="{FF2B5EF4-FFF2-40B4-BE49-F238E27FC236}">
                <a16:creationId xmlns:a16="http://schemas.microsoft.com/office/drawing/2014/main" id="{7FF668DD-E408-4C65-9DF3-A03788221E42}"/>
              </a:ext>
            </a:extLst>
          </p:cNvPr>
          <p:cNvSpPr/>
          <p:nvPr/>
        </p:nvSpPr>
        <p:spPr>
          <a:xfrm>
            <a:off x="7915275" y="993775"/>
            <a:ext cx="227013" cy="3028950"/>
          </a:xfrm>
          <a:prstGeom prst="rect">
            <a:avLst/>
          </a:prstGeom>
          <a:noFill/>
          <a:ln w="1905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79881" name="TextBox 3">
            <a:extLst>
              <a:ext uri="{FF2B5EF4-FFF2-40B4-BE49-F238E27FC236}">
                <a16:creationId xmlns:a16="http://schemas.microsoft.com/office/drawing/2014/main" id="{1AB61B36-986E-4121-9C1E-2EB229EA1946}"/>
              </a:ext>
            </a:extLst>
          </p:cNvPr>
          <p:cNvSpPr txBox="1">
            <a:spLocks noChangeArrowheads="1"/>
          </p:cNvSpPr>
          <p:nvPr/>
        </p:nvSpPr>
        <p:spPr bwMode="auto">
          <a:xfrm>
            <a:off x="2641600" y="4719638"/>
            <a:ext cx="6086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srgbClr val="023E7C"/>
                </a:solidFill>
                <a:effectLst/>
                <a:uLnTx/>
                <a:uFillTx/>
                <a:latin typeface="Century Gothic" panose="020B0502020202020204" pitchFamily="34" charset="0"/>
                <a:ea typeface="MS PGothic" panose="020B0600070205080204" pitchFamily="34" charset="-128"/>
                <a:cs typeface="+mn-cs"/>
              </a:rPr>
              <a:t>That day is the     Christmas weekend !!!</a:t>
            </a:r>
            <a:endParaRPr kumimoji="0" lang="en-SG" altLang="en-US" sz="2400" b="0" i="1" u="none" strike="noStrike" kern="1200" cap="none" spc="0" normalizeH="0" baseline="0" noProof="0" dirty="0">
              <a:ln>
                <a:noFill/>
              </a:ln>
              <a:solidFill>
                <a:srgbClr val="023E7C"/>
              </a:solidFill>
              <a:effectLst/>
              <a:uLnTx/>
              <a:uFillTx/>
              <a:latin typeface="Century Gothic" panose="020B0502020202020204" pitchFamily="34" charset="0"/>
              <a:ea typeface="MS PGothic" panose="020B0600070205080204" pitchFamily="34" charset="-128"/>
              <a:cs typeface="+mn-cs"/>
            </a:endParaRPr>
          </a:p>
        </p:txBody>
      </p:sp>
      <p:sp>
        <p:nvSpPr>
          <p:cNvPr id="79882" name="TextBox 1">
            <a:extLst>
              <a:ext uri="{FF2B5EF4-FFF2-40B4-BE49-F238E27FC236}">
                <a16:creationId xmlns:a16="http://schemas.microsoft.com/office/drawing/2014/main" id="{7F93D8F7-CF01-4E36-AF98-1B6F33337C8A}"/>
              </a:ext>
            </a:extLst>
          </p:cNvPr>
          <p:cNvSpPr txBox="1">
            <a:spLocks noChangeArrowheads="1"/>
          </p:cNvSpPr>
          <p:nvPr/>
        </p:nvSpPr>
        <p:spPr bwMode="auto">
          <a:xfrm>
            <a:off x="671512" y="336769"/>
            <a:ext cx="5781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Frutiger LT 55 Roman"/>
              </a:rPr>
              <a:t>Suspicious </a:t>
            </a:r>
            <a:r>
              <a:rPr kumimoji="0" lang="en-US" altLang="zh-CN" sz="3200" b="1" i="0" u="none" strike="noStrike" kern="1200" cap="none" spc="0" normalizeH="0" baseline="0" noProof="0" dirty="0">
                <a:ln>
                  <a:noFill/>
                </a:ln>
                <a:solidFill>
                  <a:prstClr val="black"/>
                </a:solidFill>
                <a:effectLst/>
                <a:uLnTx/>
                <a:uFillTx/>
                <a:latin typeface="Frutiger LT 55 Roman"/>
              </a:rPr>
              <a:t>Leakage</a:t>
            </a:r>
            <a:endParaRPr kumimoji="0" lang="en-SG" altLang="en-US" sz="3200" b="1" i="0" u="none" strike="noStrike" kern="1200" cap="none" spc="0" normalizeH="0" baseline="0" noProof="0" dirty="0">
              <a:ln>
                <a:noFill/>
              </a:ln>
              <a:solidFill>
                <a:prstClr val="black"/>
              </a:solidFill>
              <a:effectLst/>
              <a:uLnTx/>
              <a:uFillTx/>
              <a:latin typeface="Frutiger LT 55 Roman"/>
            </a:endParaRPr>
          </a:p>
        </p:txBody>
      </p:sp>
      <p:pic>
        <p:nvPicPr>
          <p:cNvPr id="79883" name="Picture 18">
            <a:extLst>
              <a:ext uri="{FF2B5EF4-FFF2-40B4-BE49-F238E27FC236}">
                <a16:creationId xmlns:a16="http://schemas.microsoft.com/office/drawing/2014/main" id="{CFD34893-E024-4293-9DE6-1BA023092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7113" y="4699000"/>
            <a:ext cx="433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1476FE-DB48-4F7B-926C-80F44F3466A8}"/>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C855AFDA-AC72-484E-9860-0F53F283FF4B}"/>
              </a:ext>
            </a:extLst>
          </p:cNvPr>
          <p:cNvSpPr txBox="1">
            <a:spLocks/>
          </p:cNvSpPr>
          <p:nvPr/>
        </p:nvSpPr>
        <p:spPr bwMode="auto">
          <a:xfrm>
            <a:off x="382051" y="380132"/>
            <a:ext cx="7153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Our Proposals  </a:t>
            </a:r>
            <a:endParaRPr kumimoji="0" lang="en-US" altLang="en-US" sz="1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p:txBody>
      </p:sp>
      <p:sp>
        <p:nvSpPr>
          <p:cNvPr id="3" name="TextBox 2">
            <a:extLst>
              <a:ext uri="{FF2B5EF4-FFF2-40B4-BE49-F238E27FC236}">
                <a16:creationId xmlns:a16="http://schemas.microsoft.com/office/drawing/2014/main" id="{C02CB7F2-0F3A-4FDD-B2C0-F1DD55E6B6EA}"/>
              </a:ext>
            </a:extLst>
          </p:cNvPr>
          <p:cNvSpPr txBox="1"/>
          <p:nvPr/>
        </p:nvSpPr>
        <p:spPr>
          <a:xfrm>
            <a:off x="382050" y="1527135"/>
            <a:ext cx="5693285" cy="1569660"/>
          </a:xfrm>
          <a:prstGeom prst="rect">
            <a:avLst/>
          </a:prstGeom>
          <a:noFill/>
        </p:spPr>
        <p:txBody>
          <a:bodyPr wrap="square" rtlCol="0">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Gas Leakage Detection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User Behavior Model Clustering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757673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Box 1">
            <a:extLst>
              <a:ext uri="{FF2B5EF4-FFF2-40B4-BE49-F238E27FC236}">
                <a16:creationId xmlns:a16="http://schemas.microsoft.com/office/drawing/2014/main" id="{A8AF59D6-0672-4770-B2A3-B7B8104AC47D}"/>
              </a:ext>
            </a:extLst>
          </p:cNvPr>
          <p:cNvSpPr txBox="1">
            <a:spLocks noChangeArrowheads="1"/>
          </p:cNvSpPr>
          <p:nvPr/>
        </p:nvSpPr>
        <p:spPr bwMode="auto">
          <a:xfrm>
            <a:off x="583528" y="1577883"/>
            <a:ext cx="6991667" cy="2342116"/>
          </a:xfrm>
          <a:prstGeom prst="rect">
            <a:avLst/>
          </a:prstGeom>
          <a:noFill/>
          <a:ln>
            <a:noFill/>
          </a:ln>
        </p:spPr>
        <p:txBody>
          <a:bodyPr wrap="square">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SG" altLang="en-US"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Leakage Detection </a:t>
            </a:r>
            <a:r>
              <a:rPr kumimoji="0" lang="en-US" altLang="zh-CN"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Method</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en-US" altLang="zh-CN"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Data </a:t>
            </a:r>
            <a:r>
              <a:rPr kumimoji="0" lang="en-SG" altLang="en-US"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Analysis  </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Lack of historical data and other supporting data</a:t>
            </a:r>
            <a:endParaRPr kumimoji="0" lang="en-SG" altLang="zh-CN" sz="2000" b="1"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rPr>
              <a:t>Lack of data labels, cannot verify model accuracy</a:t>
            </a:r>
          </a:p>
        </p:txBody>
      </p:sp>
      <p:sp>
        <p:nvSpPr>
          <p:cNvPr id="4" name="Title 1">
            <a:extLst>
              <a:ext uri="{FF2B5EF4-FFF2-40B4-BE49-F238E27FC236}">
                <a16:creationId xmlns:a16="http://schemas.microsoft.com/office/drawing/2014/main" id="{04138BEA-2CAF-43DD-BF78-8029285AAFE7}"/>
              </a:ext>
            </a:extLst>
          </p:cNvPr>
          <p:cNvSpPr txBox="1">
            <a:spLocks/>
          </p:cNvSpPr>
          <p:nvPr/>
        </p:nvSpPr>
        <p:spPr bwMode="auto">
          <a:xfrm>
            <a:off x="335109" y="195096"/>
            <a:ext cx="7488507" cy="579437"/>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Conclusion &amp; Limitations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EA070D3-91F4-43D5-83D0-31E6C620007C}"/>
              </a:ext>
            </a:extLst>
          </p:cNvPr>
          <p:cNvSpPr txBox="1">
            <a:spLocks/>
          </p:cNvSpPr>
          <p:nvPr/>
        </p:nvSpPr>
        <p:spPr bwMode="auto">
          <a:xfrm>
            <a:off x="490538" y="441325"/>
            <a:ext cx="7153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en-US" sz="3200" dirty="0">
                <a:latin typeface="Frutiger LT 55 Roman" pitchFamily="34" charset="0"/>
                <a:ea typeface="Frutiger LT 55 Roman" pitchFamily="34" charset="0"/>
                <a:cs typeface="MS PGothic" panose="020B0600070205080204" pitchFamily="34" charset="-128"/>
              </a:rPr>
              <a:t>User behavior model clustering</a:t>
            </a:r>
          </a:p>
          <a:p>
            <a:r>
              <a:rPr lang="en-US" altLang="en-US" sz="3200" dirty="0">
                <a:latin typeface="Frutiger LT 55 Roman" pitchFamily="34" charset="0"/>
                <a:ea typeface="Frutiger LT 55 Roman" pitchFamily="34" charset="0"/>
                <a:cs typeface="MS PGothic" panose="020B0600070205080204" pitchFamily="34" charset="-128"/>
              </a:rPr>
              <a:t> </a:t>
            </a:r>
            <a:endParaRPr lang="en-US" altLang="en-US" sz="1200" dirty="0">
              <a:latin typeface="Frutiger LT 55 Roman" pitchFamily="34" charset="0"/>
              <a:ea typeface="Frutiger LT 55 Roman" pitchFamily="34" charset="0"/>
              <a:cs typeface="MS PGothic" panose="020B0600070205080204" pitchFamily="34" charset="-128"/>
            </a:endParaRPr>
          </a:p>
        </p:txBody>
      </p:sp>
      <p:sp>
        <p:nvSpPr>
          <p:cNvPr id="66563" name="Text Placeholder 3">
            <a:extLst>
              <a:ext uri="{FF2B5EF4-FFF2-40B4-BE49-F238E27FC236}">
                <a16:creationId xmlns:a16="http://schemas.microsoft.com/office/drawing/2014/main" id="{A58CF071-3546-4F30-B8D0-28D51BD5459E}"/>
              </a:ext>
            </a:extLst>
          </p:cNvPr>
          <p:cNvSpPr txBox="1">
            <a:spLocks/>
          </p:cNvSpPr>
          <p:nvPr/>
        </p:nvSpPr>
        <p:spPr bwMode="auto">
          <a:xfrm>
            <a:off x="490538" y="6151563"/>
            <a:ext cx="77724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eaLnBrk="1" hangingPunct="1">
              <a:buFont typeface="Arial" panose="020B0604020202020204" pitchFamily="34" charset="0"/>
              <a:buNone/>
            </a:pPr>
            <a:r>
              <a:rPr lang="en-US" altLang="zh-CN" sz="1600">
                <a:solidFill>
                  <a:srgbClr val="023E7C"/>
                </a:solidFill>
                <a:latin typeface="Frutiger LT 55 Roman" pitchFamily="34" charset="0"/>
              </a:rPr>
              <a:t>B</a:t>
            </a:r>
            <a:r>
              <a:rPr lang="en-US" altLang="en-US" sz="1600">
                <a:solidFill>
                  <a:srgbClr val="023E7C"/>
                </a:solidFill>
                <a:latin typeface="Frutiger LT 55 Roman" pitchFamily="34" charset="0"/>
              </a:rPr>
              <a:t>ehavior </a:t>
            </a:r>
            <a:r>
              <a:rPr lang="en-US" altLang="zh-CN" sz="1600">
                <a:solidFill>
                  <a:srgbClr val="023E7C"/>
                </a:solidFill>
                <a:latin typeface="Frutiger LT 55 Roman" pitchFamily="34" charset="0"/>
              </a:rPr>
              <a:t>M</a:t>
            </a:r>
            <a:r>
              <a:rPr lang="en-US" altLang="en-US" sz="1600">
                <a:solidFill>
                  <a:srgbClr val="023E7C"/>
                </a:solidFill>
                <a:latin typeface="Frutiger LT 55 Roman" pitchFamily="34" charset="0"/>
              </a:rPr>
              <a:t>odel</a:t>
            </a:r>
          </a:p>
        </p:txBody>
      </p:sp>
      <p:sp>
        <p:nvSpPr>
          <p:cNvPr id="66564" name="Rectangle 1">
            <a:extLst>
              <a:ext uri="{FF2B5EF4-FFF2-40B4-BE49-F238E27FC236}">
                <a16:creationId xmlns:a16="http://schemas.microsoft.com/office/drawing/2014/main" id="{353AB4D9-3BE5-41B5-92E8-95DE570F25A8}"/>
              </a:ext>
            </a:extLst>
          </p:cNvPr>
          <p:cNvSpPr>
            <a:spLocks noChangeArrowheads="1"/>
          </p:cNvSpPr>
          <p:nvPr/>
        </p:nvSpPr>
        <p:spPr bwMode="auto">
          <a:xfrm>
            <a:off x="490538" y="1368425"/>
            <a:ext cx="8424862" cy="4467225"/>
          </a:xfrm>
          <a:prstGeom prst="rect">
            <a:avLst/>
          </a:prstGeom>
          <a:noFill/>
          <a:ln>
            <a:noFill/>
          </a:ln>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nSpc>
                <a:spcPct val="150000"/>
              </a:lnSpc>
              <a:buFont typeface="Arial" panose="020B0604020202020204" pitchFamily="34" charset="0"/>
              <a:buChar char="•"/>
              <a:defRPr/>
            </a:pPr>
            <a:r>
              <a:rPr lang="en-US" altLang="en-US" dirty="0">
                <a:latin typeface="Frutiger LT 55 Roman" pitchFamily="34" charset="0"/>
                <a:cs typeface="Calibri" panose="020F0502020204030204" pitchFamily="34" charset="0"/>
              </a:rPr>
              <a:t>We will start this </a:t>
            </a:r>
            <a:r>
              <a:rPr lang="en-US" altLang="zh-CN" dirty="0">
                <a:latin typeface="Frutiger LT 55 Roman" pitchFamily="34" charset="0"/>
                <a:cs typeface="Calibri" panose="020F0502020204030204" pitchFamily="34" charset="0"/>
              </a:rPr>
              <a:t>study</a:t>
            </a:r>
            <a:r>
              <a:rPr lang="en-US" altLang="en-US" dirty="0">
                <a:latin typeface="Frutiger LT 55 Roman" pitchFamily="34" charset="0"/>
                <a:cs typeface="Calibri" panose="020F0502020204030204" pitchFamily="34" charset="0"/>
              </a:rPr>
              <a:t> from the following three parts</a:t>
            </a:r>
            <a:endParaRPr lang="en-SG" altLang="en-US" dirty="0">
              <a:latin typeface="Frutiger LT 55 Roman" pitchFamily="34" charset="0"/>
              <a:cs typeface="Calibri" panose="020F0502020204030204" pitchFamily="34" charset="0"/>
            </a:endParaRPr>
          </a:p>
          <a:p>
            <a:pPr lvl="1">
              <a:lnSpc>
                <a:spcPct val="150000"/>
              </a:lnSpc>
              <a:buFont typeface="Arial" panose="020B0604020202020204" pitchFamily="34" charset="0"/>
              <a:buChar char="•"/>
              <a:defRPr/>
            </a:pPr>
            <a:r>
              <a:rPr lang="en-US" altLang="en-US" dirty="0">
                <a:latin typeface="Frutiger LT 55 Roman" pitchFamily="34" charset="0"/>
                <a:cs typeface="Calibri" panose="020F0502020204030204" pitchFamily="34" charset="0"/>
              </a:rPr>
              <a:t>The impact of clustering results in terms of market</a:t>
            </a:r>
          </a:p>
          <a:p>
            <a:pPr lvl="1">
              <a:lnSpc>
                <a:spcPct val="150000"/>
              </a:lnSpc>
              <a:buFont typeface="Arial" panose="020B0604020202020204" pitchFamily="34" charset="0"/>
              <a:buChar char="•"/>
              <a:defRPr/>
            </a:pPr>
            <a:r>
              <a:rPr lang="en-US" altLang="en-US" dirty="0">
                <a:latin typeface="Frutiger LT 55 Roman" pitchFamily="34" charset="0"/>
                <a:cs typeface="Calibri" panose="020F0502020204030204" pitchFamily="34" charset="0"/>
              </a:rPr>
              <a:t>Categorize users based on gas consumption using a machine learning method of clustering</a:t>
            </a:r>
            <a:endParaRPr lang="en-SG" altLang="en-US" dirty="0">
              <a:latin typeface="Frutiger LT 55 Roman" pitchFamily="34" charset="0"/>
              <a:cs typeface="Calibri" panose="020F0502020204030204" pitchFamily="34" charset="0"/>
            </a:endParaRPr>
          </a:p>
          <a:p>
            <a:pPr lvl="1">
              <a:lnSpc>
                <a:spcPct val="150000"/>
              </a:lnSpc>
              <a:buFont typeface="Arial" panose="020B0604020202020204" pitchFamily="34" charset="0"/>
              <a:buChar char="•"/>
              <a:defRPr/>
            </a:pPr>
            <a:r>
              <a:rPr lang="en-US" altLang="en-US" dirty="0">
                <a:latin typeface="Frutiger LT 55 Roman" pitchFamily="34" charset="0"/>
                <a:cs typeface="Calibri" panose="020F0502020204030204" pitchFamily="34" charset="0"/>
              </a:rPr>
              <a:t>Validate the clustering results using other machine learning methods</a:t>
            </a:r>
            <a:endParaRPr lang="en-SG" altLang="en-US" dirty="0">
              <a:latin typeface="Frutiger LT 55 Roman" pitchFamily="34" charset="0"/>
              <a:cs typeface="Calibri" panose="020F0502020204030204" pitchFamily="34" charset="0"/>
            </a:endParaRPr>
          </a:p>
          <a:p>
            <a:pPr lvl="1">
              <a:lnSpc>
                <a:spcPct val="150000"/>
              </a:lnSpc>
              <a:buFont typeface="Arial" panose="020B0604020202020204" pitchFamily="34" charset="0"/>
              <a:buChar char="•"/>
              <a:defRPr/>
            </a:pPr>
            <a:endParaRPr lang="en-US" altLang="en-US" dirty="0">
              <a:latin typeface="Frutiger LT 55 Roman" pitchFamily="34" charset="0"/>
              <a:cs typeface="Calibri" panose="020F0502020204030204" pitchFamily="34" charset="0"/>
            </a:endParaRPr>
          </a:p>
          <a:p>
            <a:pPr marL="457200" lvl="1" indent="0">
              <a:lnSpc>
                <a:spcPct val="150000"/>
              </a:lnSpc>
              <a:defRPr/>
            </a:pPr>
            <a:endParaRPr lang="en-SG" altLang="en-US" dirty="0">
              <a:latin typeface="Frutiger LT 55 Roman"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513AD3-FEB6-4A5F-9A41-EA3CD33C44FD}"/>
              </a:ext>
            </a:extLst>
          </p:cNvPr>
          <p:cNvSpPr/>
          <p:nvPr/>
        </p:nvSpPr>
        <p:spPr>
          <a:xfrm>
            <a:off x="-9525" y="1627188"/>
            <a:ext cx="9153525" cy="43688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72708" name="Title 1">
            <a:extLst>
              <a:ext uri="{FF2B5EF4-FFF2-40B4-BE49-F238E27FC236}">
                <a16:creationId xmlns:a16="http://schemas.microsoft.com/office/drawing/2014/main" id="{6B8AEB2B-E3C0-41C6-B9EB-BDB806445841}"/>
              </a:ext>
            </a:extLst>
          </p:cNvPr>
          <p:cNvSpPr txBox="1">
            <a:spLocks/>
          </p:cNvSpPr>
          <p:nvPr/>
        </p:nvSpPr>
        <p:spPr bwMode="auto">
          <a:xfrm>
            <a:off x="800100" y="211138"/>
            <a:ext cx="7153275" cy="530225"/>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3200" dirty="0">
                <a:latin typeface="Frutiger LT 55 Roman" pitchFamily="34" charset="0"/>
                <a:ea typeface="Frutiger LT 55 Roman" pitchFamily="34" charset="0"/>
                <a:cs typeface="MS PGothic" panose="020B0600070205080204" pitchFamily="34" charset="-128"/>
              </a:rPr>
              <a:t>A more </a:t>
            </a:r>
            <a:r>
              <a:rPr lang="en-US" altLang="zh-CN" sz="3200" dirty="0">
                <a:latin typeface="Frutiger LT 55 Roman" pitchFamily="34" charset="0"/>
                <a:ea typeface="Frutiger LT 55 Roman" pitchFamily="34" charset="0"/>
                <a:cs typeface="MS PGothic" panose="020B0600070205080204" pitchFamily="34" charset="-128"/>
              </a:rPr>
              <a:t>C</a:t>
            </a:r>
            <a:r>
              <a:rPr lang="en-US" altLang="en-US" sz="3200" dirty="0">
                <a:latin typeface="Frutiger LT 55 Roman" pitchFamily="34" charset="0"/>
                <a:ea typeface="Frutiger LT 55 Roman" pitchFamily="34" charset="0"/>
                <a:cs typeface="MS PGothic" panose="020B0600070205080204" pitchFamily="34" charset="-128"/>
              </a:rPr>
              <a:t>omprehensive and </a:t>
            </a:r>
            <a:r>
              <a:rPr lang="en-US" altLang="zh-CN" sz="3200" dirty="0">
                <a:latin typeface="Frutiger LT 55 Roman" pitchFamily="34" charset="0"/>
                <a:ea typeface="Frutiger LT 55 Roman" pitchFamily="34" charset="0"/>
                <a:cs typeface="MS PGothic" panose="020B0600070205080204" pitchFamily="34" charset="-128"/>
              </a:rPr>
              <a:t>A</a:t>
            </a:r>
            <a:r>
              <a:rPr lang="en-US" altLang="en-US" sz="3200" dirty="0">
                <a:latin typeface="Frutiger LT 55 Roman" pitchFamily="34" charset="0"/>
                <a:ea typeface="Frutiger LT 55 Roman" pitchFamily="34" charset="0"/>
                <a:cs typeface="MS PGothic" panose="020B0600070205080204" pitchFamily="34" charset="-128"/>
              </a:rPr>
              <a:t>ccurate </a:t>
            </a:r>
            <a:r>
              <a:rPr lang="en-US" altLang="zh-CN" sz="3200" dirty="0">
                <a:latin typeface="Frutiger LT 55 Roman" pitchFamily="34" charset="0"/>
                <a:ea typeface="Frutiger LT 55 Roman" pitchFamily="34" charset="0"/>
                <a:cs typeface="MS PGothic" panose="020B0600070205080204" pitchFamily="34" charset="-128"/>
              </a:rPr>
              <a:t>U</a:t>
            </a:r>
            <a:r>
              <a:rPr lang="en-US" altLang="en-US" sz="3200" dirty="0">
                <a:latin typeface="Frutiger LT 55 Roman" pitchFamily="34" charset="0"/>
                <a:ea typeface="Frutiger LT 55 Roman" pitchFamily="34" charset="0"/>
                <a:cs typeface="MS PGothic" panose="020B0600070205080204" pitchFamily="34" charset="-128"/>
              </a:rPr>
              <a:t>ser </a:t>
            </a:r>
            <a:r>
              <a:rPr lang="en-US" altLang="zh-CN" sz="3200" dirty="0">
                <a:latin typeface="Frutiger LT 55 Roman" pitchFamily="34" charset="0"/>
                <a:ea typeface="Frutiger LT 55 Roman" pitchFamily="34" charset="0"/>
                <a:cs typeface="MS PGothic" panose="020B0600070205080204" pitchFamily="34" charset="-128"/>
              </a:rPr>
              <a:t>P</a:t>
            </a:r>
            <a:r>
              <a:rPr lang="en-US" altLang="en-US" sz="3200" dirty="0">
                <a:latin typeface="Frutiger LT 55 Roman" pitchFamily="34" charset="0"/>
                <a:ea typeface="Frutiger LT 55 Roman" pitchFamily="34" charset="0"/>
                <a:cs typeface="MS PGothic" panose="020B0600070205080204" pitchFamily="34" charset="-128"/>
              </a:rPr>
              <a:t>rofile     </a:t>
            </a:r>
            <a:r>
              <a:rPr lang="en-US" altLang="en-US" sz="3200" dirty="0">
                <a:solidFill>
                  <a:srgbClr val="0070C0"/>
                </a:solidFill>
                <a:latin typeface="Frutiger LT 55 Roman" pitchFamily="34" charset="0"/>
                <a:ea typeface="Frutiger LT 55 Roman" pitchFamily="34" charset="0"/>
                <a:cs typeface="MS PGothic" panose="020B0600070205080204" pitchFamily="34" charset="-128"/>
              </a:rPr>
              <a:t>M</a:t>
            </a:r>
            <a:r>
              <a:rPr lang="en-US" altLang="zh-CN" sz="3200" dirty="0">
                <a:solidFill>
                  <a:srgbClr val="0070C0"/>
                </a:solidFill>
                <a:latin typeface="Frutiger LT 55 Roman" pitchFamily="34" charset="0"/>
                <a:ea typeface="Frutiger LT 55 Roman" pitchFamily="34" charset="0"/>
                <a:cs typeface="MS PGothic" panose="020B0600070205080204" pitchFamily="34" charset="-128"/>
              </a:rPr>
              <a:t>otivation</a:t>
            </a:r>
            <a:br>
              <a:rPr lang="en-US" altLang="en-US" sz="3200" dirty="0">
                <a:latin typeface="Frutiger LT 55 Roman" pitchFamily="34" charset="0"/>
                <a:ea typeface="Frutiger LT 55 Roman" pitchFamily="34" charset="0"/>
                <a:cs typeface="MS PGothic" panose="020B0600070205080204" pitchFamily="34" charset="-128"/>
              </a:rPr>
            </a:br>
            <a:r>
              <a:rPr lang="en-SG" altLang="en-US" sz="1800" dirty="0">
                <a:solidFill>
                  <a:srgbClr val="0070C0"/>
                </a:solidFill>
                <a:latin typeface="Frutiger LT 55 Roman" pitchFamily="34" charset="0"/>
                <a:ea typeface="Frutiger LT 55 Roman" pitchFamily="34" charset="0"/>
                <a:cs typeface="Calibri" panose="020F0502020204030204" pitchFamily="34" charset="0"/>
              </a:rPr>
              <a:t>http://www.woshipm.com/operate/3845129.html</a:t>
            </a:r>
            <a:endParaRPr lang="en-US" altLang="en-US" sz="1050" dirty="0">
              <a:latin typeface="Frutiger LT 55 Roman" pitchFamily="34" charset="0"/>
              <a:ea typeface="Frutiger LT 55 Roman" pitchFamily="34" charset="0"/>
              <a:cs typeface="MS PGothic" panose="020B0600070205080204" pitchFamily="34" charset="-128"/>
            </a:endParaRPr>
          </a:p>
        </p:txBody>
      </p:sp>
      <p:sp>
        <p:nvSpPr>
          <p:cNvPr id="4" name="Rectangle: Rounded Corners 3">
            <a:extLst>
              <a:ext uri="{FF2B5EF4-FFF2-40B4-BE49-F238E27FC236}">
                <a16:creationId xmlns:a16="http://schemas.microsoft.com/office/drawing/2014/main" id="{9AAB935E-0C98-4EC3-85B9-689AD775D5C0}"/>
              </a:ext>
            </a:extLst>
          </p:cNvPr>
          <p:cNvSpPr/>
          <p:nvPr/>
        </p:nvSpPr>
        <p:spPr>
          <a:xfrm>
            <a:off x="6059488" y="2862263"/>
            <a:ext cx="1820862" cy="29940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altLang="zh-CN" sz="1800" dirty="0">
                <a:latin typeface="+mj-lt"/>
              </a:rPr>
              <a:t>Tiered pricing for gas</a:t>
            </a:r>
            <a:endParaRPr lang="en-US" altLang="zh-CN" sz="1800" dirty="0"/>
          </a:p>
        </p:txBody>
      </p:sp>
      <p:pic>
        <p:nvPicPr>
          <p:cNvPr id="68613" name="Picture 7" descr="阶梯照片-阶梯背景-阶梯摄影图片下载-摄图网">
            <a:extLst>
              <a:ext uri="{FF2B5EF4-FFF2-40B4-BE49-F238E27FC236}">
                <a16:creationId xmlns:a16="http://schemas.microsoft.com/office/drawing/2014/main" id="{62F9342B-CC33-4225-894C-400F94681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150" y="2008188"/>
            <a:ext cx="1379538"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Rounded Corners 8">
            <a:extLst>
              <a:ext uri="{FF2B5EF4-FFF2-40B4-BE49-F238E27FC236}">
                <a16:creationId xmlns:a16="http://schemas.microsoft.com/office/drawing/2014/main" id="{A315E8E0-8184-469A-8B6D-3D02255C5F61}"/>
              </a:ext>
            </a:extLst>
          </p:cNvPr>
          <p:cNvSpPr/>
          <p:nvPr/>
        </p:nvSpPr>
        <p:spPr>
          <a:xfrm>
            <a:off x="800100" y="2862263"/>
            <a:ext cx="1819275" cy="29940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Why do we need behavior model?</a:t>
            </a:r>
          </a:p>
        </p:txBody>
      </p:sp>
      <p:sp>
        <p:nvSpPr>
          <p:cNvPr id="10" name="Rectangle: Rounded Corners 9">
            <a:extLst>
              <a:ext uri="{FF2B5EF4-FFF2-40B4-BE49-F238E27FC236}">
                <a16:creationId xmlns:a16="http://schemas.microsoft.com/office/drawing/2014/main" id="{E3C9D67F-0C46-4874-AC9C-99D7C8CF956C}"/>
              </a:ext>
            </a:extLst>
          </p:cNvPr>
          <p:cNvSpPr/>
          <p:nvPr/>
        </p:nvSpPr>
        <p:spPr>
          <a:xfrm>
            <a:off x="3430588" y="2862263"/>
            <a:ext cx="1819275" cy="29940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t>Marketing Promotion</a:t>
            </a:r>
          </a:p>
        </p:txBody>
      </p:sp>
      <p:pic>
        <p:nvPicPr>
          <p:cNvPr id="68616" name="Picture 9" descr="外卖图片素材_免费外卖PNG设计图片大全_图精灵">
            <a:extLst>
              <a:ext uri="{FF2B5EF4-FFF2-40B4-BE49-F238E27FC236}">
                <a16:creationId xmlns:a16="http://schemas.microsoft.com/office/drawing/2014/main" id="{6AD30409-761C-40A4-B7FD-AE29EA928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947863"/>
            <a:ext cx="8318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1" descr="数据分析工作层级以及学习路径|数据小兵博客">
            <a:extLst>
              <a:ext uri="{FF2B5EF4-FFF2-40B4-BE49-F238E27FC236}">
                <a16:creationId xmlns:a16="http://schemas.microsoft.com/office/drawing/2014/main" id="{6DA13745-7E2F-431B-9121-96636ABFA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650" y="1852613"/>
            <a:ext cx="14001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358A5D-09FB-4FDE-ADB8-3B11CA6BB819}"/>
              </a:ext>
            </a:extLst>
          </p:cNvPr>
          <p:cNvSpPr/>
          <p:nvPr/>
        </p:nvSpPr>
        <p:spPr>
          <a:xfrm>
            <a:off x="0" y="1311275"/>
            <a:ext cx="9144000" cy="473868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70659" name="Title 1">
            <a:extLst>
              <a:ext uri="{FF2B5EF4-FFF2-40B4-BE49-F238E27FC236}">
                <a16:creationId xmlns:a16="http://schemas.microsoft.com/office/drawing/2014/main" id="{D041AF6C-0263-45C3-BA74-E7ED02D739ED}"/>
              </a:ext>
            </a:extLst>
          </p:cNvPr>
          <p:cNvSpPr txBox="1">
            <a:spLocks/>
          </p:cNvSpPr>
          <p:nvPr/>
        </p:nvSpPr>
        <p:spPr bwMode="auto">
          <a:xfrm>
            <a:off x="490538" y="441325"/>
            <a:ext cx="7153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en-US" sz="3200">
                <a:latin typeface="Frutiger LT 55 Roman" pitchFamily="34" charset="0"/>
                <a:ea typeface="Frutiger LT 55 Roman" pitchFamily="34" charset="0"/>
                <a:cs typeface="MS PGothic" panose="020B0600070205080204" pitchFamily="34" charset="-128"/>
              </a:rPr>
              <a:t>Grouping model </a:t>
            </a:r>
            <a:r>
              <a:rPr lang="en-US" altLang="zh-CN" sz="3200">
                <a:latin typeface="Frutiger LT 55 Roman" pitchFamily="34" charset="0"/>
                <a:ea typeface="Frutiger LT 55 Roman" pitchFamily="34" charset="0"/>
                <a:cs typeface="MS PGothic" panose="020B0600070205080204" pitchFamily="34" charset="-128"/>
              </a:rPr>
              <a:t>vs</a:t>
            </a:r>
            <a:r>
              <a:rPr lang="en-US" altLang="en-US" sz="3200">
                <a:latin typeface="Frutiger LT 55 Roman" pitchFamily="34" charset="0"/>
                <a:ea typeface="Frutiger LT 55 Roman" pitchFamily="34" charset="0"/>
                <a:cs typeface="MS PGothic" panose="020B0600070205080204" pitchFamily="34" charset="-128"/>
              </a:rPr>
              <a:t> individual model </a:t>
            </a:r>
            <a:br>
              <a:rPr lang="en-US" altLang="en-US" sz="3200">
                <a:latin typeface="Frutiger LT 55 Roman" pitchFamily="34" charset="0"/>
                <a:ea typeface="Frutiger LT 55 Roman" pitchFamily="34" charset="0"/>
                <a:cs typeface="MS PGothic" panose="020B0600070205080204" pitchFamily="34" charset="-128"/>
              </a:rPr>
            </a:br>
            <a:r>
              <a:rPr lang="en-SG" altLang="en-US">
                <a:solidFill>
                  <a:srgbClr val="0070C0"/>
                </a:solidFill>
                <a:latin typeface="Frutiger LT 55 Roman" pitchFamily="34" charset="0"/>
                <a:ea typeface="Frutiger LT 55 Roman" pitchFamily="34" charset="0"/>
                <a:cs typeface="Calibri" panose="020F0502020204030204" pitchFamily="34" charset="0"/>
              </a:rPr>
              <a:t>w</a:t>
            </a:r>
            <a:r>
              <a:rPr lang="en-US" altLang="zh-CN">
                <a:solidFill>
                  <a:srgbClr val="0070C0"/>
                </a:solidFill>
                <a:latin typeface="Frutiger LT 55 Roman" pitchFamily="34" charset="0"/>
                <a:ea typeface="Frutiger LT 55 Roman" pitchFamily="34" charset="0"/>
                <a:cs typeface="Calibri" panose="020F0502020204030204" pitchFamily="34" charset="0"/>
              </a:rPr>
              <a:t>hich one is better for our case?</a:t>
            </a:r>
            <a:endParaRPr lang="en-SG" altLang="en-US">
              <a:solidFill>
                <a:srgbClr val="0070C0"/>
              </a:solidFill>
              <a:latin typeface="Frutiger LT 55 Roman" pitchFamily="34" charset="0"/>
              <a:ea typeface="Frutiger LT 55 Roman" pitchFamily="34" charset="0"/>
              <a:cs typeface="Calibri" panose="020F0502020204030204" pitchFamily="34" charset="0"/>
            </a:endParaRPr>
          </a:p>
          <a:p>
            <a:endParaRPr lang="en-US" altLang="en-US" sz="1200">
              <a:latin typeface="Frutiger LT 55 Roman" pitchFamily="34" charset="0"/>
              <a:ea typeface="Frutiger LT 55 Roman" pitchFamily="34" charset="0"/>
              <a:cs typeface="MS PGothic" panose="020B0600070205080204" pitchFamily="34" charset="-128"/>
            </a:endParaRPr>
          </a:p>
        </p:txBody>
      </p:sp>
      <p:sp>
        <p:nvSpPr>
          <p:cNvPr id="70663" name="Rectangle 6">
            <a:extLst>
              <a:ext uri="{FF2B5EF4-FFF2-40B4-BE49-F238E27FC236}">
                <a16:creationId xmlns:a16="http://schemas.microsoft.com/office/drawing/2014/main" id="{3D0EB0F2-5B28-4D44-888C-14A6527C913B}"/>
              </a:ext>
            </a:extLst>
          </p:cNvPr>
          <p:cNvSpPr>
            <a:spLocks noChangeArrowheads="1"/>
          </p:cNvSpPr>
          <p:nvPr/>
        </p:nvSpPr>
        <p:spPr bwMode="auto">
          <a:xfrm>
            <a:off x="2949575" y="1808163"/>
            <a:ext cx="5761038" cy="2585323"/>
          </a:xfrm>
          <a:prstGeom prst="rect">
            <a:avLst/>
          </a:prstGeom>
          <a:noFill/>
          <a:ln>
            <a:noFill/>
          </a:ln>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defRPr/>
            </a:pPr>
            <a:r>
              <a:rPr lang="en-US" altLang="en-US" sz="1800" dirty="0">
                <a:solidFill>
                  <a:schemeClr val="bg1"/>
                </a:solidFill>
                <a:latin typeface="+mn-lt"/>
              </a:rPr>
              <a:t>The accuracy of the individual model is high. More refined services can be provided for key target users.</a:t>
            </a:r>
          </a:p>
          <a:p>
            <a:pPr marL="0" indent="0">
              <a:defRPr/>
            </a:pPr>
            <a:endParaRPr lang="en-SG" altLang="en-US" sz="1800" dirty="0">
              <a:solidFill>
                <a:schemeClr val="bg1"/>
              </a:solidFill>
              <a:latin typeface="+mn-lt"/>
            </a:endParaRPr>
          </a:p>
          <a:p>
            <a:pPr>
              <a:buFont typeface="Arial" panose="020B0604020202020204" pitchFamily="34" charset="0"/>
              <a:buChar char="•"/>
              <a:defRPr/>
            </a:pPr>
            <a:r>
              <a:rPr lang="en-US" altLang="en-US" sz="1800" dirty="0">
                <a:solidFill>
                  <a:schemeClr val="bg1"/>
                </a:solidFill>
                <a:latin typeface="+mn-lt"/>
              </a:rPr>
              <a:t>The cost of data acquisition and analytical processing of the subgroup model is relatively low, and in many cases good results can be obtained, which is cost-effective. It is especially suitable for large scale services.</a:t>
            </a:r>
            <a:endParaRPr lang="en-SG" altLang="en-US" sz="1800" dirty="0">
              <a:solidFill>
                <a:schemeClr val="bg1"/>
              </a:solidFill>
              <a:latin typeface="+mn-lt"/>
            </a:endParaRPr>
          </a:p>
        </p:txBody>
      </p:sp>
      <p:pic>
        <p:nvPicPr>
          <p:cNvPr id="70661" name="Picture 11" descr="个人定位三大核心四大建议- 简书">
            <a:extLst>
              <a:ext uri="{FF2B5EF4-FFF2-40B4-BE49-F238E27FC236}">
                <a16:creationId xmlns:a16="http://schemas.microsoft.com/office/drawing/2014/main" id="{6761EB10-5CDD-4B42-B406-FB8912EB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3794125"/>
            <a:ext cx="26003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3" descr="个人用户头像PNG图片素材下载_头像PNG_熊猫办公">
            <a:extLst>
              <a:ext uri="{FF2B5EF4-FFF2-40B4-BE49-F238E27FC236}">
                <a16:creationId xmlns:a16="http://schemas.microsoft.com/office/drawing/2014/main" id="{115262D3-C2C5-42F7-B402-5BDB2F2C9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138" y="2757488"/>
            <a:ext cx="8350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5" descr="个人用户头像PNG图片素材下载_头像PNG_熊猫办公">
            <a:extLst>
              <a:ext uri="{FF2B5EF4-FFF2-40B4-BE49-F238E27FC236}">
                <a16:creationId xmlns:a16="http://schemas.microsoft.com/office/drawing/2014/main" id="{755EB8C1-57CA-47BE-850A-3152D2019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2757488"/>
            <a:ext cx="8350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7" descr="个人用户头像PNG图片素材下载_头像PNG_熊猫办公">
            <a:extLst>
              <a:ext uri="{FF2B5EF4-FFF2-40B4-BE49-F238E27FC236}">
                <a16:creationId xmlns:a16="http://schemas.microsoft.com/office/drawing/2014/main" id="{457F9285-FB31-4A08-B3A3-79F6B2081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088" y="1543050"/>
            <a:ext cx="8350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19" descr="个人用户头像PNG图片素材下载_头像PNG_熊猫办公">
            <a:extLst>
              <a:ext uri="{FF2B5EF4-FFF2-40B4-BE49-F238E27FC236}">
                <a16:creationId xmlns:a16="http://schemas.microsoft.com/office/drawing/2014/main" id="{051768C0-CC95-45B2-B8D2-A67011083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1543050"/>
            <a:ext cx="8350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3C12F7-A9E4-4F7F-A33D-2302474BF511}"/>
              </a:ext>
            </a:extLst>
          </p:cNvPr>
          <p:cNvSpPr/>
          <p:nvPr/>
        </p:nvSpPr>
        <p:spPr>
          <a:xfrm>
            <a:off x="0" y="148431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SG"/>
          </a:p>
        </p:txBody>
      </p:sp>
      <p:sp>
        <p:nvSpPr>
          <p:cNvPr id="72707" name="Title 1">
            <a:extLst>
              <a:ext uri="{FF2B5EF4-FFF2-40B4-BE49-F238E27FC236}">
                <a16:creationId xmlns:a16="http://schemas.microsoft.com/office/drawing/2014/main" id="{0D9DF81C-569D-42A8-BEB1-7D6AEFFF27C9}"/>
              </a:ext>
            </a:extLst>
          </p:cNvPr>
          <p:cNvSpPr txBox="1">
            <a:spLocks/>
          </p:cNvSpPr>
          <p:nvPr/>
        </p:nvSpPr>
        <p:spPr bwMode="auto">
          <a:xfrm>
            <a:off x="490538" y="441325"/>
            <a:ext cx="7153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en-US" sz="3200" dirty="0">
                <a:latin typeface="Frutiger LT 55 Roman" pitchFamily="34" charset="0"/>
                <a:ea typeface="Frutiger LT 55 Roman" pitchFamily="34" charset="0"/>
                <a:cs typeface="MS PGothic" panose="020B0600070205080204" pitchFamily="34" charset="-128"/>
              </a:rPr>
              <a:t>Grouping model              </a:t>
            </a: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a:t>
            </a:r>
            <a:r>
              <a:rPr kumimoji="0" lang="en-US" altLang="zh-CN"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ethodology</a:t>
            </a:r>
            <a:br>
              <a:rPr lang="en-US" altLang="en-US" sz="3200" dirty="0">
                <a:latin typeface="Frutiger LT 55 Roman" pitchFamily="34" charset="0"/>
                <a:ea typeface="Frutiger LT 55 Roman" pitchFamily="34" charset="0"/>
                <a:cs typeface="MS PGothic" panose="020B0600070205080204" pitchFamily="34" charset="-128"/>
              </a:rPr>
            </a:br>
            <a:r>
              <a:rPr lang="en-US" altLang="en-US" dirty="0">
                <a:solidFill>
                  <a:srgbClr val="0070C0"/>
                </a:solidFill>
                <a:latin typeface="Frutiger LT 55 Roman" pitchFamily="34" charset="0"/>
                <a:ea typeface="Frutiger LT 55 Roman" pitchFamily="34" charset="0"/>
                <a:cs typeface="Calibri" panose="020F0502020204030204" pitchFamily="34" charset="0"/>
              </a:rPr>
              <a:t>Using Virtual DE questionnaire on behavior model</a:t>
            </a:r>
          </a:p>
          <a:p>
            <a:endParaRPr lang="en-SG" altLang="en-US" sz="1200" dirty="0">
              <a:solidFill>
                <a:srgbClr val="0070C0"/>
              </a:solidFill>
              <a:latin typeface="Frutiger LT 55 Roman" pitchFamily="34" charset="0"/>
              <a:ea typeface="Frutiger LT 55 Roman" pitchFamily="34" charset="0"/>
              <a:cs typeface="Calibri" panose="020F0502020204030204" pitchFamily="34" charset="0"/>
            </a:endParaRPr>
          </a:p>
          <a:p>
            <a:endParaRPr lang="en-US" altLang="en-US" sz="1200" dirty="0">
              <a:latin typeface="Frutiger LT 55 Roman" pitchFamily="34" charset="0"/>
              <a:ea typeface="Frutiger LT 55 Roman" pitchFamily="34" charset="0"/>
              <a:cs typeface="MS PGothic" panose="020B0600070205080204" pitchFamily="34" charset="-128"/>
            </a:endParaRPr>
          </a:p>
        </p:txBody>
      </p:sp>
      <p:sp>
        <p:nvSpPr>
          <p:cNvPr id="72709" name="Rectangle 6">
            <a:extLst>
              <a:ext uri="{FF2B5EF4-FFF2-40B4-BE49-F238E27FC236}">
                <a16:creationId xmlns:a16="http://schemas.microsoft.com/office/drawing/2014/main" id="{537CFB1B-287F-4BD0-BB7F-9E9C1580D113}"/>
              </a:ext>
            </a:extLst>
          </p:cNvPr>
          <p:cNvSpPr>
            <a:spLocks noChangeArrowheads="1"/>
          </p:cNvSpPr>
          <p:nvPr/>
        </p:nvSpPr>
        <p:spPr bwMode="auto">
          <a:xfrm>
            <a:off x="2833688" y="1858963"/>
            <a:ext cx="6099175" cy="3140075"/>
          </a:xfrm>
          <a:prstGeom prst="rect">
            <a:avLst/>
          </a:prstGeom>
          <a:noFill/>
          <a:ln>
            <a:noFill/>
          </a:ln>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defRPr/>
            </a:pPr>
            <a:r>
              <a:rPr lang="en-US" altLang="en-US" sz="1800" dirty="0">
                <a:solidFill>
                  <a:schemeClr val="bg1"/>
                </a:solidFill>
                <a:latin typeface="+mn-lt"/>
              </a:rPr>
              <a:t>Firstly, a detailed survey of a small group of users is conducted through questionnaires and other methods, and subsequently the behavior model of this small group of users is diffused into the same categories using a clustering model, at which point other strategies are used.</a:t>
            </a:r>
            <a:br>
              <a:rPr lang="en-SG" altLang="en-US" sz="1800" dirty="0">
                <a:solidFill>
                  <a:schemeClr val="bg1"/>
                </a:solidFill>
                <a:latin typeface="+mn-lt"/>
              </a:rPr>
            </a:br>
            <a:endParaRPr lang="en-SG" altLang="en-US" sz="1800" dirty="0">
              <a:solidFill>
                <a:schemeClr val="bg1"/>
              </a:solidFill>
              <a:latin typeface="+mn-lt"/>
            </a:endParaRPr>
          </a:p>
          <a:p>
            <a:pPr>
              <a:buFont typeface="Arial" panose="020B0604020202020204" pitchFamily="34" charset="0"/>
              <a:buChar char="•"/>
              <a:defRPr/>
            </a:pPr>
            <a:r>
              <a:rPr lang="en-US" altLang="en-US" sz="1800" dirty="0">
                <a:solidFill>
                  <a:schemeClr val="bg1"/>
                </a:solidFill>
                <a:latin typeface="+mn-lt"/>
              </a:rPr>
              <a:t>Assumptions: Some customers are willing to give their information or information stored in their gas company, such as location and gas usage, to commercial companies for a fee or something else.</a:t>
            </a:r>
            <a:endParaRPr lang="en-SG" altLang="en-US" sz="1800" dirty="0">
              <a:solidFill>
                <a:schemeClr val="bg1"/>
              </a:solidFill>
              <a:latin typeface="+mn-lt"/>
            </a:endParaRPr>
          </a:p>
        </p:txBody>
      </p:sp>
      <p:sp>
        <p:nvSpPr>
          <p:cNvPr id="2" name="TextBox 10">
            <a:extLst>
              <a:ext uri="{FF2B5EF4-FFF2-40B4-BE49-F238E27FC236}">
                <a16:creationId xmlns:a16="http://schemas.microsoft.com/office/drawing/2014/main" id="{BDBA32B8-4A82-4389-AF27-EE97D864E3FF}"/>
              </a:ext>
            </a:extLst>
          </p:cNvPr>
          <p:cNvSpPr txBox="1">
            <a:spLocks noChangeArrowheads="1"/>
          </p:cNvSpPr>
          <p:nvPr/>
        </p:nvSpPr>
        <p:spPr bwMode="auto">
          <a:xfrm>
            <a:off x="1057275" y="1773238"/>
            <a:ext cx="1563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SG" altLang="en-US" sz="1600">
                <a:latin typeface="Frutiger LT 55 Roman" pitchFamily="34" charset="0"/>
              </a:rPr>
              <a:t>Home machine</a:t>
            </a:r>
          </a:p>
        </p:txBody>
      </p:sp>
      <p:pic>
        <p:nvPicPr>
          <p:cNvPr id="72710" name="Picture 11" descr="The Status of Consumer Behavior: Some Empirical Perspectives | ACR">
            <a:extLst>
              <a:ext uri="{FF2B5EF4-FFF2-40B4-BE49-F238E27FC236}">
                <a16:creationId xmlns:a16="http://schemas.microsoft.com/office/drawing/2014/main" id="{BC3D35ED-56DF-4D43-9C76-ECB59B7FA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1484313"/>
            <a:ext cx="2462213"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3489CE-5557-4A30-8122-3C69056A9A8A}"/>
              </a:ext>
            </a:extLst>
          </p:cNvPr>
          <p:cNvSpPr/>
          <p:nvPr/>
        </p:nvSpPr>
        <p:spPr>
          <a:xfrm>
            <a:off x="0" y="1393825"/>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lvl="1">
              <a:buFont typeface="Arial" panose="020B0604020202020204" pitchFamily="34" charset="0"/>
              <a:buChar char="•"/>
              <a:defRPr/>
            </a:pPr>
            <a:endParaRPr lang="en-US" altLang="en-US" sz="1800" dirty="0">
              <a:solidFill>
                <a:schemeClr val="bg1"/>
              </a:solidFill>
              <a:latin typeface="Frutiger LT 55 Roman" pitchFamily="34" charset="0"/>
            </a:endParaRPr>
          </a:p>
        </p:txBody>
      </p:sp>
      <p:sp>
        <p:nvSpPr>
          <p:cNvPr id="74755" name="Title 1">
            <a:extLst>
              <a:ext uri="{FF2B5EF4-FFF2-40B4-BE49-F238E27FC236}">
                <a16:creationId xmlns:a16="http://schemas.microsoft.com/office/drawing/2014/main" id="{2249C9A3-5B50-418C-B653-E44AD896C71F}"/>
              </a:ext>
            </a:extLst>
          </p:cNvPr>
          <p:cNvSpPr txBox="1">
            <a:spLocks/>
          </p:cNvSpPr>
          <p:nvPr/>
        </p:nvSpPr>
        <p:spPr bwMode="auto">
          <a:xfrm>
            <a:off x="490538" y="441325"/>
            <a:ext cx="107648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en-US" sz="3200" dirty="0">
                <a:latin typeface="Frutiger LT 55 Roman" pitchFamily="34" charset="0"/>
              </a:rPr>
              <a:t>Clustering e</a:t>
            </a:r>
            <a:r>
              <a:rPr lang="en-US" altLang="en-US" sz="3200" dirty="0">
                <a:latin typeface="Frutiger LT 55 Roman" pitchFamily="34" charset="0"/>
                <a:ea typeface="Frutiger LT 55 Roman" pitchFamily="34" charset="0"/>
                <a:cs typeface="MS PGothic" panose="020B0600070205080204" pitchFamily="34" charset="-128"/>
              </a:rPr>
              <a:t>nabled by K-means and GMM</a:t>
            </a:r>
            <a:br>
              <a:rPr lang="en-US" altLang="en-US" sz="3200" dirty="0">
                <a:latin typeface="Frutiger LT 55 Roman" pitchFamily="34" charset="0"/>
                <a:ea typeface="Frutiger LT 55 Roman" pitchFamily="34" charset="0"/>
                <a:cs typeface="MS PGothic" panose="020B0600070205080204" pitchFamily="34" charset="-128"/>
              </a:rPr>
            </a:br>
            <a:endParaRPr lang="en-US" altLang="en-US" dirty="0">
              <a:solidFill>
                <a:srgbClr val="0070C0"/>
              </a:solidFill>
              <a:latin typeface="Frutiger LT 55 Roman" pitchFamily="34" charset="0"/>
              <a:ea typeface="Frutiger LT 55 Roman" pitchFamily="34" charset="0"/>
              <a:cs typeface="Calibri" panose="020F0502020204030204" pitchFamily="34" charset="0"/>
            </a:endParaRPr>
          </a:p>
          <a:p>
            <a:endParaRPr lang="en-SG" altLang="en-US" sz="1200" dirty="0">
              <a:solidFill>
                <a:srgbClr val="0070C0"/>
              </a:solidFill>
              <a:latin typeface="Frutiger LT 55 Roman" pitchFamily="34" charset="0"/>
              <a:ea typeface="Frutiger LT 55 Roman" pitchFamily="34" charset="0"/>
              <a:cs typeface="Calibri" panose="020F0502020204030204" pitchFamily="34" charset="0"/>
            </a:endParaRPr>
          </a:p>
          <a:p>
            <a:endParaRPr lang="en-US" altLang="en-US" sz="1200" dirty="0">
              <a:latin typeface="Frutiger LT 55 Roman" pitchFamily="34" charset="0"/>
              <a:ea typeface="Frutiger LT 55 Roman" pitchFamily="34" charset="0"/>
              <a:cs typeface="MS PGothic" panose="020B0600070205080204" pitchFamily="34" charset="-128"/>
            </a:endParaRPr>
          </a:p>
        </p:txBody>
      </p:sp>
      <p:sp>
        <p:nvSpPr>
          <p:cNvPr id="74756" name="Rectangle 6">
            <a:extLst>
              <a:ext uri="{FF2B5EF4-FFF2-40B4-BE49-F238E27FC236}">
                <a16:creationId xmlns:a16="http://schemas.microsoft.com/office/drawing/2014/main" id="{9156DF1B-61C0-4C83-A657-9E83F2E81D77}"/>
              </a:ext>
            </a:extLst>
          </p:cNvPr>
          <p:cNvSpPr>
            <a:spLocks noChangeArrowheads="1"/>
          </p:cNvSpPr>
          <p:nvPr/>
        </p:nvSpPr>
        <p:spPr bwMode="auto">
          <a:xfrm>
            <a:off x="392113" y="1441450"/>
            <a:ext cx="7656512"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sz="1800" b="1" dirty="0">
                <a:solidFill>
                  <a:schemeClr val="bg1"/>
                </a:solidFill>
                <a:latin typeface="Frutiger LT 55 Roman" pitchFamily="34" charset="0"/>
              </a:rPr>
              <a:t>As for K-means:</a:t>
            </a:r>
            <a:endParaRPr lang="en-US" altLang="en-US" sz="1800" dirty="0">
              <a:solidFill>
                <a:schemeClr val="bg1"/>
              </a:solidFill>
              <a:latin typeface="Frutiger LT 55 Roman" pitchFamily="34" charset="0"/>
            </a:endParaRPr>
          </a:p>
          <a:p>
            <a:pPr lvl="1"/>
            <a:r>
              <a:rPr lang="en-US" altLang="en-US" sz="1800" dirty="0">
                <a:solidFill>
                  <a:schemeClr val="bg1"/>
                </a:solidFill>
                <a:latin typeface="Frutiger LT 55 Roman" pitchFamily="34" charset="0"/>
              </a:rPr>
              <a:t>It’s important to choose an proper K value. The best way is to try and error if we don’t have enough prior knowledge about data. Right here, we had a series of experiments based on different K and found out that the data could be clustered into 4 groups evenly and properly. </a:t>
            </a:r>
          </a:p>
          <a:p>
            <a:pPr>
              <a:buFont typeface="Arial" panose="020B0604020202020204" pitchFamily="34" charset="0"/>
              <a:buChar char="•"/>
            </a:pPr>
            <a:endParaRPr lang="en-SG" altLang="en-US" dirty="0">
              <a:solidFill>
                <a:schemeClr val="bg1"/>
              </a:solidFill>
              <a:latin typeface="Frutiger LT 55 Roman" pitchFamily="34" charset="0"/>
            </a:endParaRPr>
          </a:p>
        </p:txBody>
      </p:sp>
      <p:sp>
        <p:nvSpPr>
          <p:cNvPr id="2" name="文本框 1">
            <a:extLst>
              <a:ext uri="{FF2B5EF4-FFF2-40B4-BE49-F238E27FC236}">
                <a16:creationId xmlns:a16="http://schemas.microsoft.com/office/drawing/2014/main" id="{F074A7CB-2712-4A40-9E4A-C045061837F1}"/>
              </a:ext>
            </a:extLst>
          </p:cNvPr>
          <p:cNvSpPr txBox="1"/>
          <p:nvPr/>
        </p:nvSpPr>
        <p:spPr>
          <a:xfrm>
            <a:off x="392113" y="4346575"/>
            <a:ext cx="8023225" cy="1293813"/>
          </a:xfrm>
          <a:prstGeom prst="rect">
            <a:avLst/>
          </a:prstGeom>
          <a:noFill/>
        </p:spPr>
        <p:txBody>
          <a:bodyPr>
            <a:spAutoFit/>
          </a:bodyPr>
          <a:lstStyle/>
          <a:p>
            <a:pPr marL="285750" indent="-285750">
              <a:buFont typeface="Arial" panose="020B0604020202020204" pitchFamily="34" charset="0"/>
              <a:buChar char="•"/>
              <a:defRPr/>
            </a:pPr>
            <a:r>
              <a:rPr lang="en-US" altLang="en-US" sz="1800" dirty="0">
                <a:solidFill>
                  <a:schemeClr val="bg1"/>
                </a:solidFill>
                <a:latin typeface="Frutiger LT 55 Roman" pitchFamily="34" charset="0"/>
              </a:rPr>
              <a:t>Then we compare the result of K-means, GMM clustering with correlation Groups of ‘top 5 most correlated meters’), as correlation and K-means, GMM are totally 3 different ways of measuring the similarity between data.</a:t>
            </a:r>
          </a:p>
          <a:p>
            <a:pPr>
              <a:defRPr/>
            </a:pPr>
            <a:endParaRPr lang="zh-CN" altLang="en-US" dirty="0"/>
          </a:p>
        </p:txBody>
      </p:sp>
      <p:sp>
        <p:nvSpPr>
          <p:cNvPr id="74758" name="Rectangle 6">
            <a:extLst>
              <a:ext uri="{FF2B5EF4-FFF2-40B4-BE49-F238E27FC236}">
                <a16:creationId xmlns:a16="http://schemas.microsoft.com/office/drawing/2014/main" id="{023E796F-E978-4CA1-88A8-116DB46F14A9}"/>
              </a:ext>
            </a:extLst>
          </p:cNvPr>
          <p:cNvSpPr>
            <a:spLocks noChangeArrowheads="1"/>
          </p:cNvSpPr>
          <p:nvPr/>
        </p:nvSpPr>
        <p:spPr bwMode="auto">
          <a:xfrm>
            <a:off x="392113" y="2870200"/>
            <a:ext cx="776128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en-US" sz="1800" b="1" dirty="0">
                <a:solidFill>
                  <a:schemeClr val="bg1"/>
                </a:solidFill>
                <a:latin typeface="Frutiger LT 55 Roman" pitchFamily="34" charset="0"/>
              </a:rPr>
              <a:t>As for GMM:</a:t>
            </a:r>
            <a:endParaRPr lang="en-US" altLang="en-US" sz="1800" dirty="0">
              <a:solidFill>
                <a:schemeClr val="bg1"/>
              </a:solidFill>
              <a:latin typeface="Frutiger LT 55 Roman" pitchFamily="34" charset="0"/>
            </a:endParaRPr>
          </a:p>
          <a:p>
            <a:pPr lvl="1"/>
            <a:r>
              <a:rPr lang="en-US" altLang="en-US" sz="1800" dirty="0">
                <a:solidFill>
                  <a:schemeClr val="bg1"/>
                </a:solidFill>
                <a:latin typeface="Frutiger LT 55 Roman" pitchFamily="34" charset="0"/>
              </a:rPr>
              <a:t>We set the component number as 4. These 4 component need to share the same covariance matrix, so we set the covariance type as tied. We lead 0.1 as the non-negative regularization parameter to make sure the  covariance matrices are all positive.</a:t>
            </a:r>
          </a:p>
        </p:txBody>
      </p:sp>
      <p:sp>
        <p:nvSpPr>
          <p:cNvPr id="74759" name="Text Placeholder 3">
            <a:extLst>
              <a:ext uri="{FF2B5EF4-FFF2-40B4-BE49-F238E27FC236}">
                <a16:creationId xmlns:a16="http://schemas.microsoft.com/office/drawing/2014/main" id="{AA17625F-E399-4C7F-AE96-BBD4B912A534}"/>
              </a:ext>
            </a:extLst>
          </p:cNvPr>
          <p:cNvSpPr txBox="1">
            <a:spLocks/>
          </p:cNvSpPr>
          <p:nvPr/>
        </p:nvSpPr>
        <p:spPr bwMode="auto">
          <a:xfrm>
            <a:off x="490538" y="6151563"/>
            <a:ext cx="77724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eaLnBrk="1" hangingPunct="1">
              <a:buFont typeface="Arial" panose="020B0604020202020204" pitchFamily="34" charset="0"/>
              <a:buNone/>
            </a:pPr>
            <a:r>
              <a:rPr lang="en-US" altLang="en-US" sz="1600" dirty="0">
                <a:solidFill>
                  <a:srgbClr val="023E7C"/>
                </a:solidFill>
                <a:latin typeface="Frutiger LT 55 Roman" pitchFamily="34" charset="0"/>
              </a:rPr>
              <a:t>Gas meter cluster</a:t>
            </a:r>
          </a:p>
        </p:txBody>
      </p:sp>
      <p:pic>
        <p:nvPicPr>
          <p:cNvPr id="4" name="图片 3">
            <a:extLst>
              <a:ext uri="{FF2B5EF4-FFF2-40B4-BE49-F238E27FC236}">
                <a16:creationId xmlns:a16="http://schemas.microsoft.com/office/drawing/2014/main" id="{619079A6-63A2-45E8-A653-8C128AD9E0F8}"/>
              </a:ext>
            </a:extLst>
          </p:cNvPr>
          <p:cNvPicPr>
            <a:picLocks noChangeAspect="1"/>
          </p:cNvPicPr>
          <p:nvPr/>
        </p:nvPicPr>
        <p:blipFill>
          <a:blip r:embed="rId3"/>
          <a:stretch>
            <a:fillRect/>
          </a:stretch>
        </p:blipFill>
        <p:spPr>
          <a:xfrm>
            <a:off x="438496" y="1288234"/>
            <a:ext cx="8368955" cy="4420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文本框 5">
            <a:extLst>
              <a:ext uri="{FF2B5EF4-FFF2-40B4-BE49-F238E27FC236}">
                <a16:creationId xmlns:a16="http://schemas.microsoft.com/office/drawing/2014/main" id="{4C11038F-9C38-4675-9BAF-E04ABC707141}"/>
              </a:ext>
            </a:extLst>
          </p:cNvPr>
          <p:cNvSpPr txBox="1">
            <a:spLocks noChangeArrowheads="1"/>
          </p:cNvSpPr>
          <p:nvPr/>
        </p:nvSpPr>
        <p:spPr bwMode="auto">
          <a:xfrm>
            <a:off x="0" y="352425"/>
            <a:ext cx="351155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buFont typeface="Arial" panose="020B0604020202020204" pitchFamily="34" charset="0"/>
              <a:buChar char="•"/>
            </a:pPr>
            <a:r>
              <a:rPr lang="en-US" altLang="zh-CN" sz="1400" dirty="0">
                <a:ea typeface="Tahoma" panose="020B0604030504040204" pitchFamily="34" charset="0"/>
                <a:cs typeface="Arial" panose="020B0604020202020204" pitchFamily="34" charset="0"/>
              </a:rPr>
              <a:t>The gas meters existing in top 5 correlated, K-Means and GMM cluster.</a:t>
            </a:r>
          </a:p>
          <a:p>
            <a:pPr>
              <a:buFont typeface="Arial" panose="020B0604020202020204" pitchFamily="34" charset="0"/>
              <a:buChar char="•"/>
            </a:pPr>
            <a:r>
              <a:rPr lang="en-US" altLang="zh-CN" sz="1400" b="1" dirty="0">
                <a:ea typeface="Tahoma" panose="020B0604030504040204" pitchFamily="34" charset="0"/>
                <a:cs typeface="Arial" panose="020B0604020202020204" pitchFamily="34" charset="0"/>
              </a:rPr>
              <a:t>57.325%</a:t>
            </a:r>
            <a:r>
              <a:rPr lang="en-US" altLang="zh-CN" sz="1400" dirty="0">
                <a:ea typeface="Tahoma" panose="020B0604030504040204" pitchFamily="34" charset="0"/>
                <a:cs typeface="Arial" panose="020B0604020202020204" pitchFamily="34" charset="0"/>
              </a:rPr>
              <a:t> of the K-means results can match that in top 5 correlation clusters.</a:t>
            </a:r>
          </a:p>
          <a:p>
            <a:pPr>
              <a:buFont typeface="Arial" panose="020B0604020202020204" pitchFamily="34" charset="0"/>
              <a:buChar char="•"/>
            </a:pPr>
            <a:r>
              <a:rPr lang="en-US" altLang="zh-CN" sz="1400" b="1" dirty="0">
                <a:ea typeface="Tahoma" panose="020B0604030504040204" pitchFamily="34" charset="0"/>
                <a:cs typeface="Arial" panose="020B0604020202020204" pitchFamily="34" charset="0"/>
              </a:rPr>
              <a:t>61.401%</a:t>
            </a:r>
            <a:r>
              <a:rPr lang="en-US" altLang="zh-CN" sz="1400" dirty="0">
                <a:ea typeface="Tahoma" panose="020B0604030504040204" pitchFamily="34" charset="0"/>
                <a:cs typeface="Arial" panose="020B0604020202020204" pitchFamily="34" charset="0"/>
              </a:rPr>
              <a:t> of the GMM result can match that in top 5 correlation clusters.</a:t>
            </a:r>
          </a:p>
          <a:p>
            <a:pPr>
              <a:buFont typeface="Arial" panose="020B0604020202020204" pitchFamily="34" charset="0"/>
              <a:buChar char="•"/>
            </a:pPr>
            <a:r>
              <a:rPr lang="en-US" altLang="zh-CN" sz="1400" dirty="0">
                <a:ea typeface="Tahoma" panose="020B0604030504040204" pitchFamily="34" charset="0"/>
                <a:cs typeface="Arial" panose="020B0604020202020204" pitchFamily="34" charset="0"/>
              </a:rPr>
              <a:t>In summary, </a:t>
            </a:r>
            <a:r>
              <a:rPr lang="en-US" altLang="zh-CN" sz="1400" b="1" dirty="0">
                <a:ea typeface="Tahoma" panose="020B0604030504040204" pitchFamily="34" charset="0"/>
                <a:cs typeface="Arial" panose="020B0604020202020204" pitchFamily="34" charset="0"/>
              </a:rPr>
              <a:t>38.599%</a:t>
            </a:r>
            <a:r>
              <a:rPr lang="en-US" altLang="zh-CN" sz="1400" dirty="0">
                <a:ea typeface="Tahoma" panose="020B0604030504040204" pitchFamily="34" charset="0"/>
                <a:cs typeface="Arial" panose="020B0604020202020204" pitchFamily="34" charset="0"/>
              </a:rPr>
              <a:t> meters were in corresponding clusters based on all these 3 methods.</a:t>
            </a:r>
          </a:p>
          <a:p>
            <a:pPr>
              <a:buFont typeface="Arial" panose="020B0604020202020204" pitchFamily="34" charset="0"/>
              <a:buChar char="•"/>
            </a:pPr>
            <a:endParaRPr lang="en-US" altLang="zh-CN" sz="1400" dirty="0">
              <a:ea typeface="Tahoma" panose="020B060403050404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21B3E740-D722-4E9F-9036-A15F871D77A3}"/>
              </a:ext>
            </a:extLst>
          </p:cNvPr>
          <p:cNvSpPr txBox="1"/>
          <p:nvPr/>
        </p:nvSpPr>
        <p:spPr>
          <a:xfrm>
            <a:off x="141288" y="3176588"/>
            <a:ext cx="3382962" cy="954107"/>
          </a:xfrm>
          <a:prstGeom prst="rect">
            <a:avLst/>
          </a:prstGeom>
          <a:noFill/>
        </p:spPr>
        <p:txBody>
          <a:bodyPr>
            <a:spAutoFit/>
          </a:bodyPr>
          <a:lstStyle/>
          <a:p>
            <a:pPr marL="285750" indent="-285750">
              <a:buFont typeface="Arial" panose="020B0604020202020204" pitchFamily="34" charset="0"/>
              <a:buChar char="•"/>
              <a:defRPr/>
            </a:pPr>
            <a:r>
              <a:rPr lang="en-US" altLang="zh-CN" sz="1400" dirty="0"/>
              <a:t>The hourly reading variation for Gas meter 35 and the gas meter, which was in the same cluster, in November 2015.</a:t>
            </a:r>
            <a:endParaRPr lang="zh-CN" altLang="en-US" sz="1400" dirty="0"/>
          </a:p>
        </p:txBody>
      </p:sp>
      <p:grpSp>
        <p:nvGrpSpPr>
          <p:cNvPr id="9" name="组合 8">
            <a:extLst>
              <a:ext uri="{FF2B5EF4-FFF2-40B4-BE49-F238E27FC236}">
                <a16:creationId xmlns:a16="http://schemas.microsoft.com/office/drawing/2014/main" id="{195B0889-B6BB-4382-B226-21539D376DF2}"/>
              </a:ext>
            </a:extLst>
          </p:cNvPr>
          <p:cNvGrpSpPr/>
          <p:nvPr/>
        </p:nvGrpSpPr>
        <p:grpSpPr>
          <a:xfrm>
            <a:off x="3410388" y="189342"/>
            <a:ext cx="5627688" cy="5791931"/>
            <a:chOff x="3375025" y="209550"/>
            <a:chExt cx="5627688" cy="5791931"/>
          </a:xfrm>
        </p:grpSpPr>
        <p:pic>
          <p:nvPicPr>
            <p:cNvPr id="76802" name="图片 2">
              <a:extLst>
                <a:ext uri="{FF2B5EF4-FFF2-40B4-BE49-F238E27FC236}">
                  <a16:creationId xmlns:a16="http://schemas.microsoft.com/office/drawing/2014/main" id="{89ED4805-86F2-4F74-9C38-0C7AAC34E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732"/>
            <a:stretch/>
          </p:blipFill>
          <p:spPr bwMode="auto">
            <a:xfrm>
              <a:off x="3375025" y="209550"/>
              <a:ext cx="5627688"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0E4CC80-3B94-4E20-96E1-D02C2C12730D}"/>
                </a:ext>
              </a:extLst>
            </p:cNvPr>
            <p:cNvSpPr/>
            <p:nvPr/>
          </p:nvSpPr>
          <p:spPr>
            <a:xfrm>
              <a:off x="3524250" y="438150"/>
              <a:ext cx="5434013" cy="21907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sp>
          <p:nvSpPr>
            <p:cNvPr id="12" name="矩形 11">
              <a:extLst>
                <a:ext uri="{FF2B5EF4-FFF2-40B4-BE49-F238E27FC236}">
                  <a16:creationId xmlns:a16="http://schemas.microsoft.com/office/drawing/2014/main" id="{721DD604-86EB-4723-AC05-7EBB9AFFD83B}"/>
                </a:ext>
              </a:extLst>
            </p:cNvPr>
            <p:cNvSpPr/>
            <p:nvPr/>
          </p:nvSpPr>
          <p:spPr>
            <a:xfrm>
              <a:off x="3524250" y="1228725"/>
              <a:ext cx="5434013" cy="21907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D90A9ABF-42C6-43F3-9746-A2D49B8D3F50}"/>
                </a:ext>
              </a:extLst>
            </p:cNvPr>
            <p:cNvPicPr>
              <a:picLocks noChangeAspect="1"/>
            </p:cNvPicPr>
            <p:nvPr/>
          </p:nvPicPr>
          <p:blipFill>
            <a:blip r:embed="rId4"/>
            <a:stretch>
              <a:fillRect/>
            </a:stretch>
          </p:blipFill>
          <p:spPr>
            <a:xfrm>
              <a:off x="3511550" y="2743200"/>
              <a:ext cx="5338279" cy="3258281"/>
            </a:xfrm>
            <a:prstGeom prst="rect">
              <a:avLst/>
            </a:prstGeom>
          </p:spPr>
        </p:pic>
        <p:pic>
          <p:nvPicPr>
            <p:cNvPr id="5" name="图片 4">
              <a:extLst>
                <a:ext uri="{FF2B5EF4-FFF2-40B4-BE49-F238E27FC236}">
                  <a16:creationId xmlns:a16="http://schemas.microsoft.com/office/drawing/2014/main" id="{861B180D-771A-411C-977F-1843F4FA7229}"/>
                </a:ext>
              </a:extLst>
            </p:cNvPr>
            <p:cNvPicPr>
              <a:picLocks noChangeAspect="1"/>
            </p:cNvPicPr>
            <p:nvPr/>
          </p:nvPicPr>
          <p:blipFill rotWithShape="1">
            <a:blip r:embed="rId5"/>
            <a:srcRect t="3512" r="10545" b="25977"/>
            <a:stretch/>
          </p:blipFill>
          <p:spPr>
            <a:xfrm>
              <a:off x="3444874" y="1658868"/>
              <a:ext cx="5553076" cy="983532"/>
            </a:xfrm>
            <a:prstGeom prst="rect">
              <a:avLst/>
            </a:prstGeom>
          </p:spPr>
        </p:pic>
        <p:sp>
          <p:nvSpPr>
            <p:cNvPr id="14" name="矩形 13">
              <a:extLst>
                <a:ext uri="{FF2B5EF4-FFF2-40B4-BE49-F238E27FC236}">
                  <a16:creationId xmlns:a16="http://schemas.microsoft.com/office/drawing/2014/main" id="{54A5B534-FC3A-43AD-82BB-68AA0C41A34C}"/>
                </a:ext>
              </a:extLst>
            </p:cNvPr>
            <p:cNvSpPr/>
            <p:nvPr/>
          </p:nvSpPr>
          <p:spPr>
            <a:xfrm>
              <a:off x="3511550" y="2160174"/>
              <a:ext cx="5486400" cy="21907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p>
          </p:txBody>
        </p:sp>
        <p:pic>
          <p:nvPicPr>
            <p:cNvPr id="7" name="图片 6">
              <a:extLst>
                <a:ext uri="{FF2B5EF4-FFF2-40B4-BE49-F238E27FC236}">
                  <a16:creationId xmlns:a16="http://schemas.microsoft.com/office/drawing/2014/main" id="{C521CB5A-C256-47AF-B504-9471A8BB64FE}"/>
                </a:ext>
              </a:extLst>
            </p:cNvPr>
            <p:cNvPicPr>
              <a:picLocks noChangeAspect="1"/>
            </p:cNvPicPr>
            <p:nvPr/>
          </p:nvPicPr>
          <p:blipFill rotWithShape="1">
            <a:blip r:embed="rId6"/>
            <a:srcRect t="85827"/>
            <a:stretch/>
          </p:blipFill>
          <p:spPr>
            <a:xfrm>
              <a:off x="3427708" y="2513019"/>
              <a:ext cx="5486400" cy="200502"/>
            </a:xfrm>
            <a:prstGeom prst="rect">
              <a:avLst/>
            </a:prstGeom>
          </p:spPr>
        </p:pic>
      </p:grpSp>
      <p:sp>
        <p:nvSpPr>
          <p:cNvPr id="11" name="文本框 10">
            <a:extLst>
              <a:ext uri="{FF2B5EF4-FFF2-40B4-BE49-F238E27FC236}">
                <a16:creationId xmlns:a16="http://schemas.microsoft.com/office/drawing/2014/main" id="{456A6A0E-7428-40E0-AD23-E8A2EACD1817}"/>
              </a:ext>
            </a:extLst>
          </p:cNvPr>
          <p:cNvSpPr txBox="1"/>
          <p:nvPr/>
        </p:nvSpPr>
        <p:spPr>
          <a:xfrm>
            <a:off x="141288" y="4706958"/>
            <a:ext cx="3072364" cy="523220"/>
          </a:xfrm>
          <a:prstGeom prst="rect">
            <a:avLst/>
          </a:prstGeom>
          <a:noFill/>
        </p:spPr>
        <p:txBody>
          <a:bodyPr wrap="square">
            <a:spAutoFit/>
          </a:bodyPr>
          <a:lstStyle/>
          <a:p>
            <a:pPr marL="285750" indent="-285750">
              <a:buFont typeface="Arial" panose="020B0604020202020204" pitchFamily="34" charset="0"/>
              <a:buChar char="•"/>
              <a:defRPr/>
            </a:pPr>
            <a:r>
              <a:rPr lang="en-US" altLang="zh-CN" sz="1400" dirty="0"/>
              <a:t>The Total Gas consumption in this month is around </a:t>
            </a:r>
            <a:r>
              <a:rPr lang="en-US" altLang="zh-CN" sz="1400" b="1" dirty="0"/>
              <a:t>1600</a:t>
            </a:r>
            <a:r>
              <a:rPr lang="en-US" altLang="zh-CN" sz="1400" dirty="0"/>
              <a:t>.</a:t>
            </a:r>
            <a:endParaRPr lang="zh-CN" alt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0E939D9A-855D-4901-B8A7-3DCF1C1353B2}"/>
              </a:ext>
            </a:extLst>
          </p:cNvPr>
          <p:cNvSpPr txBox="1"/>
          <p:nvPr/>
        </p:nvSpPr>
        <p:spPr>
          <a:xfrm>
            <a:off x="4736686" y="1138652"/>
            <a:ext cx="3687763" cy="954087"/>
          </a:xfrm>
          <a:prstGeom prst="rect">
            <a:avLst/>
          </a:prstGeom>
          <a:noFill/>
        </p:spPr>
        <p:txBody>
          <a:bodyPr>
            <a:spAutoFit/>
          </a:bodyPr>
          <a:lstStyle/>
          <a:p>
            <a:pPr marL="285750" indent="-285750">
              <a:buFont typeface="Arial" panose="020B0604020202020204" pitchFamily="34" charset="0"/>
              <a:buChar char="•"/>
              <a:defRPr/>
            </a:pPr>
            <a:r>
              <a:rPr lang="en-US" altLang="zh-CN" sz="1400" dirty="0"/>
              <a:t>The hourly reading variation for Gas meter </a:t>
            </a:r>
            <a:r>
              <a:rPr lang="en-US" altLang="zh-CN" sz="1400" b="1" dirty="0"/>
              <a:t>114</a:t>
            </a:r>
            <a:r>
              <a:rPr lang="en-US" altLang="zh-CN" sz="1400" dirty="0"/>
              <a:t> and the gas meters, which were in the same cluster, in January 2016.</a:t>
            </a:r>
            <a:endParaRPr lang="zh-CN" altLang="en-US" sz="1400" dirty="0"/>
          </a:p>
        </p:txBody>
      </p:sp>
      <p:pic>
        <p:nvPicPr>
          <p:cNvPr id="3" name="图片 2">
            <a:extLst>
              <a:ext uri="{FF2B5EF4-FFF2-40B4-BE49-F238E27FC236}">
                <a16:creationId xmlns:a16="http://schemas.microsoft.com/office/drawing/2014/main" id="{4DAAEB47-F439-479D-87D4-356B47DE735A}"/>
              </a:ext>
            </a:extLst>
          </p:cNvPr>
          <p:cNvPicPr>
            <a:picLocks noChangeAspect="1"/>
          </p:cNvPicPr>
          <p:nvPr/>
        </p:nvPicPr>
        <p:blipFill>
          <a:blip r:embed="rId3"/>
          <a:stretch>
            <a:fillRect/>
          </a:stretch>
        </p:blipFill>
        <p:spPr>
          <a:xfrm>
            <a:off x="-1" y="-1"/>
            <a:ext cx="4826813" cy="2941983"/>
          </a:xfrm>
          <a:prstGeom prst="rect">
            <a:avLst/>
          </a:prstGeom>
        </p:spPr>
      </p:pic>
      <p:pic>
        <p:nvPicPr>
          <p:cNvPr id="5" name="图片 4">
            <a:extLst>
              <a:ext uri="{FF2B5EF4-FFF2-40B4-BE49-F238E27FC236}">
                <a16:creationId xmlns:a16="http://schemas.microsoft.com/office/drawing/2014/main" id="{65D64D43-C88F-461D-A948-EE218299AAC7}"/>
              </a:ext>
            </a:extLst>
          </p:cNvPr>
          <p:cNvPicPr>
            <a:picLocks noChangeAspect="1"/>
          </p:cNvPicPr>
          <p:nvPr/>
        </p:nvPicPr>
        <p:blipFill>
          <a:blip r:embed="rId4"/>
          <a:stretch>
            <a:fillRect/>
          </a:stretch>
        </p:blipFill>
        <p:spPr>
          <a:xfrm>
            <a:off x="3839197" y="2941982"/>
            <a:ext cx="5205412" cy="3132188"/>
          </a:xfrm>
          <a:prstGeom prst="rect">
            <a:avLst/>
          </a:prstGeom>
        </p:spPr>
      </p:pic>
      <p:sp>
        <p:nvSpPr>
          <p:cNvPr id="6" name="文本框 5">
            <a:extLst>
              <a:ext uri="{FF2B5EF4-FFF2-40B4-BE49-F238E27FC236}">
                <a16:creationId xmlns:a16="http://schemas.microsoft.com/office/drawing/2014/main" id="{964DD6CD-9E05-4EAC-A396-0B1E85D394CE}"/>
              </a:ext>
            </a:extLst>
          </p:cNvPr>
          <p:cNvSpPr txBox="1"/>
          <p:nvPr/>
        </p:nvSpPr>
        <p:spPr>
          <a:xfrm>
            <a:off x="151435" y="3792469"/>
            <a:ext cx="3327261" cy="523220"/>
          </a:xfrm>
          <a:prstGeom prst="rect">
            <a:avLst/>
          </a:prstGeom>
          <a:noFill/>
        </p:spPr>
        <p:txBody>
          <a:bodyPr wrap="square">
            <a:spAutoFit/>
          </a:bodyPr>
          <a:lstStyle/>
          <a:p>
            <a:pPr marL="285750" indent="-285750">
              <a:buFont typeface="Arial" panose="020B0604020202020204" pitchFamily="34" charset="0"/>
              <a:buChar char="•"/>
              <a:defRPr/>
            </a:pPr>
            <a:r>
              <a:rPr lang="en-US" altLang="zh-CN" sz="1400" dirty="0"/>
              <a:t>The Total Gas consumption in this month is around </a:t>
            </a:r>
            <a:r>
              <a:rPr lang="en-US" altLang="zh-CN" sz="1400" b="1" dirty="0"/>
              <a:t>6000</a:t>
            </a:r>
            <a:r>
              <a:rPr lang="en-US" altLang="zh-CN" sz="1400" dirty="0"/>
              <a:t>.</a:t>
            </a:r>
            <a:endParaRPr lang="zh-CN" altLang="en-US" sz="1400" dirty="0"/>
          </a:p>
        </p:txBody>
      </p:sp>
    </p:spTree>
  </p:cSld>
  <p:clrMapOvr>
    <a:masterClrMapping/>
  </p:clrMapOvr>
  <mc:AlternateContent xmlns:mc="http://schemas.openxmlformats.org/markup-compatibility/2006" xmlns:p14="http://schemas.microsoft.com/office/powerpoint/2010/main">
    <mc:Choice Requires="p14">
      <p:transition spd="slow" p14:dur="2000" advTm="1093"/>
    </mc:Choice>
    <mc:Fallback xmlns="">
      <p:transition spd="slow" advTm="10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AF79CB3-1936-45BB-B0BB-5EF642F3CC22}"/>
              </a:ext>
            </a:extLst>
          </p:cNvPr>
          <p:cNvSpPr txBox="1"/>
          <p:nvPr/>
        </p:nvSpPr>
        <p:spPr>
          <a:xfrm>
            <a:off x="5024438" y="1241425"/>
            <a:ext cx="3687762" cy="954107"/>
          </a:xfrm>
          <a:prstGeom prst="rect">
            <a:avLst/>
          </a:prstGeom>
          <a:noFill/>
        </p:spPr>
        <p:txBody>
          <a:bodyPr>
            <a:spAutoFit/>
          </a:bodyPr>
          <a:lstStyle/>
          <a:p>
            <a:pPr marL="285750" indent="-285750">
              <a:buFont typeface="Arial" panose="020B0604020202020204" pitchFamily="34" charset="0"/>
              <a:buChar char="•"/>
              <a:defRPr/>
            </a:pPr>
            <a:r>
              <a:rPr lang="en-US" altLang="zh-CN" sz="1400" dirty="0"/>
              <a:t>The hourly reading variation for Gas meter </a:t>
            </a:r>
            <a:r>
              <a:rPr lang="en-US" altLang="zh-CN" sz="1400" b="1" dirty="0"/>
              <a:t>4373</a:t>
            </a:r>
            <a:r>
              <a:rPr lang="en-US" altLang="zh-CN" sz="1400" dirty="0"/>
              <a:t> and the gas meters, which were in the same cluster, in February </a:t>
            </a:r>
            <a:r>
              <a:rPr lang="en-US" altLang="zh-CN" sz="1400" b="1" dirty="0"/>
              <a:t>2016.</a:t>
            </a:r>
            <a:endParaRPr lang="zh-CN" altLang="en-US" sz="1400" b="1" dirty="0"/>
          </a:p>
        </p:txBody>
      </p:sp>
      <p:pic>
        <p:nvPicPr>
          <p:cNvPr id="5" name="图片 4">
            <a:extLst>
              <a:ext uri="{FF2B5EF4-FFF2-40B4-BE49-F238E27FC236}">
                <a16:creationId xmlns:a16="http://schemas.microsoft.com/office/drawing/2014/main" id="{E6538D6A-C657-4E9E-B6D6-B13640E0CC63}"/>
              </a:ext>
            </a:extLst>
          </p:cNvPr>
          <p:cNvPicPr>
            <a:picLocks noChangeAspect="1"/>
          </p:cNvPicPr>
          <p:nvPr/>
        </p:nvPicPr>
        <p:blipFill>
          <a:blip r:embed="rId3"/>
          <a:stretch>
            <a:fillRect/>
          </a:stretch>
        </p:blipFill>
        <p:spPr>
          <a:xfrm>
            <a:off x="0" y="5907"/>
            <a:ext cx="4936435" cy="3013880"/>
          </a:xfrm>
          <a:prstGeom prst="rect">
            <a:avLst/>
          </a:prstGeom>
        </p:spPr>
      </p:pic>
      <p:pic>
        <p:nvPicPr>
          <p:cNvPr id="8" name="图片 7">
            <a:extLst>
              <a:ext uri="{FF2B5EF4-FFF2-40B4-BE49-F238E27FC236}">
                <a16:creationId xmlns:a16="http://schemas.microsoft.com/office/drawing/2014/main" id="{13DD117A-89B4-42D3-981B-415906F491E9}"/>
              </a:ext>
            </a:extLst>
          </p:cNvPr>
          <p:cNvPicPr>
            <a:picLocks noChangeAspect="1"/>
          </p:cNvPicPr>
          <p:nvPr/>
        </p:nvPicPr>
        <p:blipFill>
          <a:blip r:embed="rId4"/>
          <a:stretch>
            <a:fillRect/>
          </a:stretch>
        </p:blipFill>
        <p:spPr>
          <a:xfrm>
            <a:off x="4125073" y="3034841"/>
            <a:ext cx="4940082" cy="3013880"/>
          </a:xfrm>
          <a:prstGeom prst="rect">
            <a:avLst/>
          </a:prstGeom>
        </p:spPr>
      </p:pic>
      <p:sp>
        <p:nvSpPr>
          <p:cNvPr id="9" name="文本框 8">
            <a:extLst>
              <a:ext uri="{FF2B5EF4-FFF2-40B4-BE49-F238E27FC236}">
                <a16:creationId xmlns:a16="http://schemas.microsoft.com/office/drawing/2014/main" id="{1E5FE29C-1829-4E17-B726-27260DB32BDB}"/>
              </a:ext>
            </a:extLst>
          </p:cNvPr>
          <p:cNvSpPr txBox="1"/>
          <p:nvPr/>
        </p:nvSpPr>
        <p:spPr>
          <a:xfrm>
            <a:off x="397554" y="3765965"/>
            <a:ext cx="3319680" cy="523220"/>
          </a:xfrm>
          <a:prstGeom prst="rect">
            <a:avLst/>
          </a:prstGeom>
          <a:noFill/>
        </p:spPr>
        <p:txBody>
          <a:bodyPr wrap="square">
            <a:spAutoFit/>
          </a:bodyPr>
          <a:lstStyle/>
          <a:p>
            <a:pPr marL="285750" indent="-285750">
              <a:buFont typeface="Arial" panose="020B0604020202020204" pitchFamily="34" charset="0"/>
              <a:buChar char="•"/>
              <a:defRPr/>
            </a:pPr>
            <a:r>
              <a:rPr lang="en-US" altLang="zh-CN" sz="1400" dirty="0"/>
              <a:t>The Total Gas consumption in this month is around </a:t>
            </a:r>
            <a:r>
              <a:rPr lang="en-US" altLang="zh-CN" sz="1400" b="1" dirty="0"/>
              <a:t>3000.</a:t>
            </a:r>
            <a:endParaRPr lang="zh-CN" altLang="en-US" sz="14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1">
            <a:extLst>
              <a:ext uri="{FF2B5EF4-FFF2-40B4-BE49-F238E27FC236}">
                <a16:creationId xmlns:a16="http://schemas.microsoft.com/office/drawing/2014/main" id="{53BFD219-3610-4557-B4C3-16D1F343B3D1}"/>
              </a:ext>
            </a:extLst>
          </p:cNvPr>
          <p:cNvSpPr txBox="1">
            <a:spLocks noChangeArrowheads="1"/>
          </p:cNvSpPr>
          <p:nvPr/>
        </p:nvSpPr>
        <p:spPr bwMode="auto">
          <a:xfrm>
            <a:off x="80963" y="233363"/>
            <a:ext cx="7083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zh-CN" sz="3200" dirty="0">
                <a:latin typeface="Frutiger LT 55 Roman" pitchFamily="34" charset="0"/>
              </a:rPr>
              <a:t>Application enabled by the data analysis. </a:t>
            </a:r>
            <a:endParaRPr lang="zh-CN" altLang="en-US" sz="3200" dirty="0">
              <a:latin typeface="Frutiger LT 55 Roman" pitchFamily="34" charset="0"/>
            </a:endParaRPr>
          </a:p>
        </p:txBody>
      </p:sp>
      <p:sp>
        <p:nvSpPr>
          <p:cNvPr id="3" name="文本框 2">
            <a:extLst>
              <a:ext uri="{FF2B5EF4-FFF2-40B4-BE49-F238E27FC236}">
                <a16:creationId xmlns:a16="http://schemas.microsoft.com/office/drawing/2014/main" id="{46513CBD-7A5E-452F-97FF-BB49AF5B3C71}"/>
              </a:ext>
            </a:extLst>
          </p:cNvPr>
          <p:cNvSpPr txBox="1"/>
          <p:nvPr/>
        </p:nvSpPr>
        <p:spPr>
          <a:xfrm>
            <a:off x="671512" y="1654175"/>
            <a:ext cx="7077075" cy="1938992"/>
          </a:xfrm>
          <a:prstGeom prst="rect">
            <a:avLst/>
          </a:prstGeom>
          <a:noFill/>
        </p:spPr>
        <p:txBody>
          <a:bodyPr>
            <a:spAutoFit/>
          </a:bodyPr>
          <a:lstStyle/>
          <a:p>
            <a:pPr marL="342900" indent="-342900">
              <a:buFont typeface="Wingdings" panose="05000000000000000000" pitchFamily="2" charset="2"/>
              <a:buChar char="Ø"/>
              <a:defRPr/>
            </a:pPr>
            <a:r>
              <a:rPr lang="en-SG" altLang="en-US" sz="2400" dirty="0"/>
              <a:t>Leakage Detection</a:t>
            </a:r>
            <a:endParaRPr lang="en-US" altLang="zh-CN" dirty="0"/>
          </a:p>
          <a:p>
            <a:pPr marL="342900" indent="-342900">
              <a:buFont typeface="Wingdings" panose="05000000000000000000" pitchFamily="2" charset="2"/>
              <a:buChar char="Ø"/>
              <a:defRPr/>
            </a:pPr>
            <a:r>
              <a:rPr lang="en-US" altLang="zh-CN" dirty="0"/>
              <a:t>Smart dining Alarm;</a:t>
            </a:r>
          </a:p>
          <a:p>
            <a:pPr marL="342900" indent="-342900">
              <a:buFont typeface="Wingdings" panose="05000000000000000000" pitchFamily="2" charset="2"/>
              <a:buChar char="Ø"/>
              <a:defRPr/>
            </a:pPr>
            <a:r>
              <a:rPr lang="en-US" altLang="zh-CN" dirty="0"/>
              <a:t>Food delivery service recommendation at a proper time;</a:t>
            </a:r>
          </a:p>
          <a:p>
            <a:pPr marL="342900" indent="-342900">
              <a:buFont typeface="Wingdings" panose="05000000000000000000" pitchFamily="2" charset="2"/>
              <a:buChar char="Ø"/>
              <a:defRPr/>
            </a:pPr>
            <a:r>
              <a:rPr lang="en-US" altLang="zh-CN" dirty="0"/>
              <a:t>Tiered pricing for gas.</a:t>
            </a:r>
          </a:p>
        </p:txBody>
      </p:sp>
      <p:sp>
        <p:nvSpPr>
          <p:cNvPr id="2" name="文本框 1">
            <a:extLst>
              <a:ext uri="{FF2B5EF4-FFF2-40B4-BE49-F238E27FC236}">
                <a16:creationId xmlns:a16="http://schemas.microsoft.com/office/drawing/2014/main" id="{E365CD4C-7A22-435E-9E41-C0C6C493944F}"/>
              </a:ext>
            </a:extLst>
          </p:cNvPr>
          <p:cNvSpPr txBox="1"/>
          <p:nvPr/>
        </p:nvSpPr>
        <p:spPr>
          <a:xfrm>
            <a:off x="671511" y="4394764"/>
            <a:ext cx="7077075" cy="461665"/>
          </a:xfrm>
          <a:prstGeom prst="rect">
            <a:avLst/>
          </a:prstGeom>
          <a:noFill/>
        </p:spPr>
        <p:txBody>
          <a:bodyPr>
            <a:spAutoFit/>
          </a:bodyPr>
          <a:lstStyle/>
          <a:p>
            <a:pPr marL="342900" indent="-342900">
              <a:buFont typeface="Wingdings" panose="05000000000000000000" pitchFamily="2" charset="2"/>
              <a:buChar char="Ø"/>
              <a:defRPr/>
            </a:pPr>
            <a:r>
              <a:rPr lang="en-US" altLang="zh-CN" dirty="0"/>
              <a:t>Indicate </a:t>
            </a:r>
            <a:r>
              <a:rPr lang="en-US" altLang="zh-CN" b="1" dirty="0"/>
              <a:t>IOT</a:t>
            </a:r>
            <a:r>
              <a:rPr lang="en-US" altLang="zh-CN" dirty="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9767"/>
    </mc:Choice>
    <mc:Fallback xmlns="">
      <p:transition spd="slow" advTm="976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F2E9C7-C198-4D07-9DB5-F88D5E1923C8}"/>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6B9E0FA1-72CE-4783-9D30-CE35E435B21A}"/>
              </a:ext>
            </a:extLst>
          </p:cNvPr>
          <p:cNvSpPr txBox="1">
            <a:spLocks/>
          </p:cNvSpPr>
          <p:nvPr/>
        </p:nvSpPr>
        <p:spPr bwMode="auto">
          <a:xfrm>
            <a:off x="359569" y="415225"/>
            <a:ext cx="71532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Agenda </a:t>
            </a:r>
            <a:endParaRPr kumimoji="0" lang="en-US" altLang="en-US" sz="1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p:txBody>
      </p:sp>
      <p:sp>
        <p:nvSpPr>
          <p:cNvPr id="3" name="Rectangle 1">
            <a:extLst>
              <a:ext uri="{FF2B5EF4-FFF2-40B4-BE49-F238E27FC236}">
                <a16:creationId xmlns:a16="http://schemas.microsoft.com/office/drawing/2014/main" id="{8C6D2158-A2D3-4CC8-ADFF-9FDF53C4C36D}"/>
              </a:ext>
            </a:extLst>
          </p:cNvPr>
          <p:cNvSpPr>
            <a:spLocks noChangeArrowheads="1"/>
          </p:cNvSpPr>
          <p:nvPr/>
        </p:nvSpPr>
        <p:spPr bwMode="auto">
          <a:xfrm>
            <a:off x="359569" y="1614306"/>
            <a:ext cx="8424862" cy="390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Century Gothic" panose="020B0502020202020204" pitchFamily="34" charset="0"/>
                <a:ea typeface="MS PGothic" panose="020B0600070205080204" pitchFamily="34" charset="-128"/>
              </a:defRPr>
            </a:lvl1pPr>
            <a:lvl2pPr marL="800100" indent="-34290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Motivation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Objective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Assumptions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Methodology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Results and Discussions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Conclusion and Limitations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rPr>
              <a:t>References</a:t>
            </a:r>
            <a:endParaRPr kumimoji="0" lang="en-SG"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55305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1">
            <a:extLst>
              <a:ext uri="{FF2B5EF4-FFF2-40B4-BE49-F238E27FC236}">
                <a16:creationId xmlns:a16="http://schemas.microsoft.com/office/drawing/2014/main" id="{53BFD219-3610-4557-B4C3-16D1F343B3D1}"/>
              </a:ext>
            </a:extLst>
          </p:cNvPr>
          <p:cNvSpPr txBox="1">
            <a:spLocks noChangeArrowheads="1"/>
          </p:cNvSpPr>
          <p:nvPr/>
        </p:nvSpPr>
        <p:spPr bwMode="auto">
          <a:xfrm>
            <a:off x="80963" y="233363"/>
            <a:ext cx="23609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Gothic" panose="020B0502020202020204" pitchFamily="34" charset="0"/>
                <a:ea typeface="MS PGothic" panose="020B0600070205080204" pitchFamily="34" charset="-128"/>
              </a:defRPr>
            </a:lvl1pPr>
            <a:lvl2pPr marL="742950" indent="-285750">
              <a:defRPr sz="2400">
                <a:solidFill>
                  <a:schemeClr val="tx1"/>
                </a:solidFill>
                <a:latin typeface="Century Gothic" panose="020B0502020202020204" pitchFamily="34" charset="0"/>
                <a:ea typeface="MS PGothic" panose="020B0600070205080204" pitchFamily="34" charset="-128"/>
              </a:defRPr>
            </a:lvl2pPr>
            <a:lvl3pPr marL="1143000" indent="-228600">
              <a:defRPr sz="2400">
                <a:solidFill>
                  <a:schemeClr val="tx1"/>
                </a:solidFill>
                <a:latin typeface="Century Gothic" panose="020B0502020202020204" pitchFamily="34" charset="0"/>
                <a:ea typeface="MS PGothic" panose="020B0600070205080204" pitchFamily="34" charset="-128"/>
              </a:defRPr>
            </a:lvl3pPr>
            <a:lvl4pPr marL="1600200" indent="-228600">
              <a:defRPr sz="2400">
                <a:solidFill>
                  <a:schemeClr val="tx1"/>
                </a:solidFill>
                <a:latin typeface="Century Gothic" panose="020B0502020202020204" pitchFamily="34" charset="0"/>
                <a:ea typeface="MS PGothic" panose="020B0600070205080204" pitchFamily="34" charset="-128"/>
              </a:defRPr>
            </a:lvl4pPr>
            <a:lvl5pPr marL="2057400" indent="-22860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r>
              <a:rPr lang="en-US" altLang="zh-CN" sz="3200" dirty="0">
                <a:latin typeface="Frutiger LT 55 Roman" pitchFamily="34" charset="0"/>
              </a:rPr>
              <a:t>Further work</a:t>
            </a:r>
            <a:endParaRPr lang="zh-CN" altLang="en-US" sz="3200" dirty="0">
              <a:latin typeface="Frutiger LT 55 Roman" pitchFamily="34" charset="0"/>
            </a:endParaRPr>
          </a:p>
        </p:txBody>
      </p:sp>
      <p:sp>
        <p:nvSpPr>
          <p:cNvPr id="3" name="文本框 2">
            <a:extLst>
              <a:ext uri="{FF2B5EF4-FFF2-40B4-BE49-F238E27FC236}">
                <a16:creationId xmlns:a16="http://schemas.microsoft.com/office/drawing/2014/main" id="{46513CBD-7A5E-452F-97FF-BB49AF5B3C71}"/>
              </a:ext>
            </a:extLst>
          </p:cNvPr>
          <p:cNvSpPr txBox="1"/>
          <p:nvPr/>
        </p:nvSpPr>
        <p:spPr>
          <a:xfrm>
            <a:off x="671512" y="1654175"/>
            <a:ext cx="7077075" cy="2308324"/>
          </a:xfrm>
          <a:prstGeom prst="rect">
            <a:avLst/>
          </a:prstGeom>
          <a:noFill/>
        </p:spPr>
        <p:txBody>
          <a:bodyPr>
            <a:spAutoFit/>
          </a:bodyPr>
          <a:lstStyle/>
          <a:p>
            <a:pPr marL="342900" indent="-342900">
              <a:buFont typeface="Wingdings" panose="05000000000000000000" pitchFamily="2" charset="2"/>
              <a:buChar char="Ø"/>
              <a:defRPr/>
            </a:pPr>
            <a:r>
              <a:rPr lang="en-SG" altLang="en-US" sz="2400" dirty="0"/>
              <a:t>To develop the more accurate and specific malfunction detection.</a:t>
            </a:r>
          </a:p>
          <a:p>
            <a:pPr marL="342900" indent="-342900">
              <a:buFont typeface="Wingdings" panose="05000000000000000000" pitchFamily="2" charset="2"/>
              <a:buChar char="Ø"/>
              <a:defRPr/>
            </a:pPr>
            <a:r>
              <a:rPr lang="en-US" altLang="zh-CN" dirty="0"/>
              <a:t>To collect enough data to study deeply about user’s habit based on gas usage.</a:t>
            </a:r>
          </a:p>
          <a:p>
            <a:pPr marL="342900" indent="-342900">
              <a:buFont typeface="Wingdings" panose="05000000000000000000" pitchFamily="2" charset="2"/>
              <a:buChar char="Ø"/>
              <a:defRPr/>
            </a:pPr>
            <a:r>
              <a:rPr lang="en-US" altLang="zh-CN" dirty="0"/>
              <a:t>To achieve a data based life service network.</a:t>
            </a:r>
          </a:p>
        </p:txBody>
      </p:sp>
    </p:spTree>
    <p:extLst>
      <p:ext uri="{BB962C8B-B14F-4D97-AF65-F5344CB8AC3E}">
        <p14:creationId xmlns:p14="http://schemas.microsoft.com/office/powerpoint/2010/main" val="3503438060"/>
      </p:ext>
    </p:extLst>
  </p:cSld>
  <p:clrMapOvr>
    <a:masterClrMapping/>
  </p:clrMapOvr>
  <mc:AlternateContent xmlns:mc="http://schemas.openxmlformats.org/markup-compatibility/2006" xmlns:p14="http://schemas.microsoft.com/office/powerpoint/2010/main">
    <mc:Choice Requires="p14">
      <p:transition spd="slow" p14:dur="2000" advTm="9767"/>
    </mc:Choice>
    <mc:Fallback xmlns="">
      <p:transition spd="slow" advTm="976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70D4-8C31-C442-93DF-2DCACBEE48ED}"/>
              </a:ext>
            </a:extLst>
          </p:cNvPr>
          <p:cNvSpPr txBox="1">
            <a:spLocks/>
          </p:cNvSpPr>
          <p:nvPr/>
        </p:nvSpPr>
        <p:spPr bwMode="auto">
          <a:xfrm>
            <a:off x="335111" y="170712"/>
            <a:ext cx="7488507" cy="593217"/>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References</a:t>
            </a:r>
          </a:p>
        </p:txBody>
      </p:sp>
      <p:sp>
        <p:nvSpPr>
          <p:cNvPr id="3" name="TextBox 2">
            <a:extLst>
              <a:ext uri="{FF2B5EF4-FFF2-40B4-BE49-F238E27FC236}">
                <a16:creationId xmlns:a16="http://schemas.microsoft.com/office/drawing/2014/main" id="{0446EEDD-A321-8648-AB00-A3103320A3AD}"/>
              </a:ext>
            </a:extLst>
          </p:cNvPr>
          <p:cNvSpPr txBox="1"/>
          <p:nvPr/>
        </p:nvSpPr>
        <p:spPr>
          <a:xfrm>
            <a:off x="335111" y="859436"/>
            <a:ext cx="7205953" cy="12037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hlinkClick r:id="rId2"/>
              </a:rPr>
              <a:t>https://www.straitstimes.com/singapore/loud-explosions-heard-thick-smoke-seen-as-fire-breaks-out-in-jalan-buroh-in-jurong</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hlinkClick r:id="rId3"/>
              </a:rPr>
              <a:t>https://news.cgtn.com/news/2021-10-24/2-killed-7-injured-in-NE-China-gas-explosion-14CbYe2jjCU/index.html</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32443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4">
            <a:extLst>
              <a:ext uri="{FF2B5EF4-FFF2-40B4-BE49-F238E27FC236}">
                <a16:creationId xmlns:a16="http://schemas.microsoft.com/office/drawing/2014/main" id="{9E69791E-B274-47B2-A2D1-437DB9824823}"/>
              </a:ext>
            </a:extLst>
          </p:cNvPr>
          <p:cNvSpPr>
            <a:spLocks noGrp="1"/>
          </p:cNvSpPr>
          <p:nvPr>
            <p:ph type="ctrTitle"/>
          </p:nvPr>
        </p:nvSpPr>
        <p:spPr bwMode="auto">
          <a:xfrm>
            <a:off x="1080628" y="2391289"/>
            <a:ext cx="7142666"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5000" b="1" cap="none" dirty="0">
                <a:latin typeface="Frutiger LT 55 Roman" pitchFamily="34" charset="0"/>
                <a:cs typeface="Frutiger LT 55 Roman" pitchFamily="34" charset="0"/>
              </a:rPr>
              <a:t>Thanks for your attention!</a:t>
            </a:r>
          </a:p>
        </p:txBody>
      </p:sp>
    </p:spTree>
  </p:cSld>
  <p:clrMapOvr>
    <a:masterClrMapping/>
  </p:clrMapOvr>
  <mc:AlternateContent xmlns:mc="http://schemas.openxmlformats.org/markup-compatibility/2006" xmlns:p14="http://schemas.microsoft.com/office/powerpoint/2010/main">
    <mc:Choice Requires="p14">
      <p:transition spd="slow" p14:dur="2000" advTm="1090"/>
    </mc:Choice>
    <mc:Fallback xmlns="">
      <p:transition spd="slow" advTm="10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itle 1">
            <a:extLst>
              <a:ext uri="{FF2B5EF4-FFF2-40B4-BE49-F238E27FC236}">
                <a16:creationId xmlns:a16="http://schemas.microsoft.com/office/drawing/2014/main" id="{4E36981C-0D2E-4929-ABC3-1D4DA6678EAC}"/>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Motivation</a:t>
            </a:r>
          </a:p>
        </p:txBody>
      </p:sp>
      <p:sp>
        <p:nvSpPr>
          <p:cNvPr id="6" name="Rectangle 5">
            <a:extLst>
              <a:ext uri="{FF2B5EF4-FFF2-40B4-BE49-F238E27FC236}">
                <a16:creationId xmlns:a16="http://schemas.microsoft.com/office/drawing/2014/main" id="{B6BF5260-A7AB-4C7E-AC4A-98423D00A171}"/>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pic>
        <p:nvPicPr>
          <p:cNvPr id="68615" name="Picture 7" descr="2 killed, 7 injured in NE China gas explosion - CGTN">
            <a:extLst>
              <a:ext uri="{FF2B5EF4-FFF2-40B4-BE49-F238E27FC236}">
                <a16:creationId xmlns:a16="http://schemas.microsoft.com/office/drawing/2014/main" id="{E1F7A69C-7354-4028-98F9-459BAB4A9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32" y="2372526"/>
            <a:ext cx="3851479" cy="2280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1FA6E75-C23E-4EB9-9DDF-5C3F93E2237A}"/>
              </a:ext>
            </a:extLst>
          </p:cNvPr>
          <p:cNvSpPr txBox="1"/>
          <p:nvPr/>
        </p:nvSpPr>
        <p:spPr>
          <a:xfrm>
            <a:off x="505632" y="1482426"/>
            <a:ext cx="8372444"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400" b="0" i="0" u="none" strike="noStrike" kern="1200" cap="none" spc="0" normalizeH="0" baseline="0" noProof="0" dirty="0">
                <a:ln>
                  <a:noFill/>
                </a:ln>
                <a:solidFill>
                  <a:prstClr val="white"/>
                </a:solidFill>
                <a:effectLst/>
                <a:uLnTx/>
                <a:uFillTx/>
                <a:ea typeface="MS PGothic" panose="020B0600070205080204" pitchFamily="34" charset="-128"/>
                <a:cs typeface="+mn-cs"/>
              </a:rPr>
              <a:t>Town gas is colourless, odourless, flammable, explosive and toxic.</a:t>
            </a:r>
          </a:p>
        </p:txBody>
      </p:sp>
      <p:pic>
        <p:nvPicPr>
          <p:cNvPr id="68617" name="Picture 9" descr="1 dead, 2 injured in fire at LPG facility in Jurong, Singapore News &amp;amp; Top  Stories - The Straits Times">
            <a:extLst>
              <a:ext uri="{FF2B5EF4-FFF2-40B4-BE49-F238E27FC236}">
                <a16:creationId xmlns:a16="http://schemas.microsoft.com/office/drawing/2014/main" id="{55720B5E-4BC2-4DA6-B910-76652A900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43" y="2350356"/>
            <a:ext cx="3687565" cy="23022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901E64-4D51-444E-ACDE-0FA9561351B9}"/>
              </a:ext>
            </a:extLst>
          </p:cNvPr>
          <p:cNvSpPr txBox="1"/>
          <p:nvPr/>
        </p:nvSpPr>
        <p:spPr>
          <a:xfrm>
            <a:off x="398186" y="4771106"/>
            <a:ext cx="4173813"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000" b="0" i="0" u="none" strike="noStrike" kern="1200" cap="none" spc="0" normalizeH="0" baseline="0" noProof="0" dirty="0">
                <a:ln>
                  <a:noFill/>
                </a:ln>
                <a:solidFill>
                  <a:prstClr val="white"/>
                </a:solidFill>
                <a:effectLst/>
                <a:uLnTx/>
                <a:uFillTx/>
                <a:ea typeface="MS PGothic" panose="020B0600070205080204" pitchFamily="34" charset="-128"/>
                <a:cs typeface="+mn-cs"/>
              </a:rPr>
              <a:t>Leak at user end: gas explosion and toxication in the household</a:t>
            </a:r>
            <a:r>
              <a:rPr kumimoji="0" lang="en-SG" sz="2400" b="0" i="0" u="none" strike="noStrike" kern="1200" cap="none" spc="0" normalizeH="0" baseline="0" noProof="0" dirty="0">
                <a:ln>
                  <a:noFill/>
                </a:ln>
                <a:solidFill>
                  <a:prstClr val="white"/>
                </a:solidFill>
                <a:effectLst/>
                <a:uLnTx/>
                <a:uFillTx/>
                <a:ea typeface="MS PGothic" panose="020B0600070205080204" pitchFamily="34" charset="-128"/>
                <a:cs typeface="+mn-cs"/>
              </a:rPr>
              <a:t> </a:t>
            </a:r>
          </a:p>
        </p:txBody>
      </p:sp>
      <p:sp>
        <p:nvSpPr>
          <p:cNvPr id="9" name="TextBox 8">
            <a:extLst>
              <a:ext uri="{FF2B5EF4-FFF2-40B4-BE49-F238E27FC236}">
                <a16:creationId xmlns:a16="http://schemas.microsoft.com/office/drawing/2014/main" id="{586E0465-31C3-4A97-8E69-9448458C358F}"/>
              </a:ext>
            </a:extLst>
          </p:cNvPr>
          <p:cNvSpPr txBox="1"/>
          <p:nvPr/>
        </p:nvSpPr>
        <p:spPr>
          <a:xfrm>
            <a:off x="4862742" y="4771106"/>
            <a:ext cx="3687565"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000" b="0" i="0" u="none" strike="noStrike" kern="1200" cap="none" spc="0" normalizeH="0" baseline="0" noProof="0" dirty="0">
                <a:ln>
                  <a:noFill/>
                </a:ln>
                <a:solidFill>
                  <a:prstClr val="white"/>
                </a:solidFill>
                <a:effectLst/>
                <a:uLnTx/>
                <a:uFillTx/>
                <a:ea typeface="MS PGothic" panose="020B0600070205080204" pitchFamily="34" charset="-128"/>
                <a:cs typeface="+mn-cs"/>
              </a:rPr>
              <a:t>Leak In the pipeline transportation: more serious pipe explosion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A6E6-03B0-4A09-9F76-8C3BAC66D841}"/>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Objective</a:t>
            </a:r>
          </a:p>
        </p:txBody>
      </p:sp>
      <p:sp>
        <p:nvSpPr>
          <p:cNvPr id="3" name="Rectangle 2">
            <a:extLst>
              <a:ext uri="{FF2B5EF4-FFF2-40B4-BE49-F238E27FC236}">
                <a16:creationId xmlns:a16="http://schemas.microsoft.com/office/drawing/2014/main" id="{DEE12A3C-D978-4151-981E-4E3293996590}"/>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CE7D11B0-3B89-4F9E-98D0-170F80D8E326}"/>
              </a:ext>
            </a:extLst>
          </p:cNvPr>
          <p:cNvSpPr txBox="1"/>
          <p:nvPr/>
        </p:nvSpPr>
        <p:spPr>
          <a:xfrm>
            <a:off x="211566" y="1706246"/>
            <a:ext cx="8735486"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Our objective is to build a </a:t>
            </a:r>
            <a:r>
              <a:rPr kumimoji="0" lang="en-US" sz="2400" b="0" i="0" u="none" strike="noStrike" kern="1200" cap="none" spc="0" normalizeH="0" baseline="0" noProof="0" dirty="0">
                <a:ln>
                  <a:noFill/>
                </a:ln>
                <a:solidFill>
                  <a:srgbClr val="FFC000"/>
                </a:solidFill>
                <a:effectLst/>
                <a:uLnTx/>
                <a:uFillTx/>
                <a:ea typeface="MS PGothic" panose="020B0600070205080204" pitchFamily="34" charset="-128"/>
                <a:cs typeface="+mn-cs"/>
              </a:rPr>
              <a:t>real-time gas leakage detection model</a:t>
            </a: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 and detect whether there is gas leaking at user side.</a:t>
            </a:r>
            <a:endParaRPr kumimoji="0" lang="en-SG" sz="2400" b="0" i="0" u="none" strike="noStrike" kern="1200" cap="none" spc="0" normalizeH="0" baseline="0" noProof="0" dirty="0">
              <a:ln>
                <a:noFill/>
              </a:ln>
              <a:solidFill>
                <a:prstClr val="white"/>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86590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297DCE-178A-4C54-A002-EAFEA4AC03F8}"/>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3" name="Title 1">
            <a:extLst>
              <a:ext uri="{FF2B5EF4-FFF2-40B4-BE49-F238E27FC236}">
                <a16:creationId xmlns:a16="http://schemas.microsoft.com/office/drawing/2014/main" id="{4AFAC38D-F784-4E12-9606-955547E6CD6A}"/>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Assumptions</a:t>
            </a:r>
          </a:p>
        </p:txBody>
      </p:sp>
      <p:sp>
        <p:nvSpPr>
          <p:cNvPr id="4" name="TextBox 3">
            <a:extLst>
              <a:ext uri="{FF2B5EF4-FFF2-40B4-BE49-F238E27FC236}">
                <a16:creationId xmlns:a16="http://schemas.microsoft.com/office/drawing/2014/main" id="{52C0F095-6F3D-435E-8EDF-208424F489D2}"/>
              </a:ext>
            </a:extLst>
          </p:cNvPr>
          <p:cNvSpPr txBox="1"/>
          <p:nvPr/>
        </p:nvSpPr>
        <p:spPr>
          <a:xfrm>
            <a:off x="340962" y="1704347"/>
            <a:ext cx="7966129" cy="3416320"/>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There is </a:t>
            </a:r>
            <a:r>
              <a:rPr kumimoji="0" lang="en-US" sz="2400" b="0" i="0" u="none" strike="noStrike" kern="1200" cap="none" spc="0" normalizeH="0" baseline="0" noProof="0" dirty="0">
                <a:ln>
                  <a:noFill/>
                </a:ln>
                <a:solidFill>
                  <a:srgbClr val="FFC000"/>
                </a:solidFill>
                <a:effectLst/>
                <a:uLnTx/>
                <a:uFillTx/>
                <a:ea typeface="MS PGothic" panose="020B0600070205080204" pitchFamily="34" charset="-128"/>
                <a:cs typeface="+mn-cs"/>
              </a:rPr>
              <a:t>no gas leakage in the training dataset </a:t>
            </a: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which is used to derive the threshold value. There </a:t>
            </a:r>
            <a:r>
              <a:rPr kumimoji="0" lang="en-US" sz="2400" b="0" i="0" u="none" strike="noStrike" kern="1200" cap="none" spc="0" normalizeH="0" baseline="0" noProof="0" dirty="0">
                <a:ln>
                  <a:noFill/>
                </a:ln>
                <a:solidFill>
                  <a:srgbClr val="FFC000"/>
                </a:solidFill>
                <a:effectLst/>
                <a:uLnTx/>
                <a:uFillTx/>
                <a:ea typeface="MS PGothic" panose="020B0600070205080204" pitchFamily="34" charset="-128"/>
                <a:cs typeface="+mn-cs"/>
              </a:rPr>
              <a:t>may be gas leakage in the test dataset</a:t>
            </a: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Each user has </a:t>
            </a:r>
            <a:r>
              <a:rPr kumimoji="0" lang="en-US" sz="2400" b="0" i="0" u="none" strike="noStrike" kern="1200" cap="none" spc="0" normalizeH="0" baseline="0" noProof="0" dirty="0">
                <a:ln>
                  <a:noFill/>
                </a:ln>
                <a:solidFill>
                  <a:srgbClr val="FFC000"/>
                </a:solidFill>
                <a:effectLst/>
                <a:uLnTx/>
                <a:uFillTx/>
                <a:ea typeface="MS PGothic" panose="020B0600070205080204" pitchFamily="34" charset="-128"/>
                <a:cs typeface="+mn-cs"/>
              </a:rPr>
              <a:t>a nearly constant gas consuming habit in each week</a:t>
            </a: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 The gas usage may vary between weekdays and weekends, but it has </a:t>
            </a:r>
            <a:r>
              <a:rPr kumimoji="0" lang="en-US" sz="2400" b="0" i="0" u="none" strike="noStrike" kern="1200" cap="none" spc="0" normalizeH="0" baseline="0" noProof="0" dirty="0">
                <a:ln>
                  <a:noFill/>
                </a:ln>
                <a:solidFill>
                  <a:srgbClr val="FFC000"/>
                </a:solidFill>
                <a:effectLst/>
                <a:uLnTx/>
                <a:uFillTx/>
                <a:ea typeface="MS PGothic" panose="020B0600070205080204" pitchFamily="34" charset="-128"/>
                <a:cs typeface="+mn-cs"/>
              </a:rPr>
              <a:t>similar pattern between different weeks</a:t>
            </a:r>
            <a:r>
              <a:rPr kumimoji="0" lang="en-US" sz="2400" b="0" i="0" u="none" strike="noStrike" kern="1200" cap="none" spc="0" normalizeH="0" baseline="0" noProof="0" dirty="0">
                <a:ln>
                  <a:noFill/>
                </a:ln>
                <a:solidFill>
                  <a:prstClr val="white"/>
                </a:solidFill>
                <a:effectLst/>
                <a:uLnTx/>
                <a:uFillTx/>
                <a:ea typeface="MS PGothic"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685161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2747-5EDC-4C1A-A565-9BA2EC60A54A}"/>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Methodology</a:t>
            </a:r>
          </a:p>
        </p:txBody>
      </p:sp>
      <p:sp>
        <p:nvSpPr>
          <p:cNvPr id="3" name="Rectangle 2">
            <a:extLst>
              <a:ext uri="{FF2B5EF4-FFF2-40B4-BE49-F238E27FC236}">
                <a16:creationId xmlns:a16="http://schemas.microsoft.com/office/drawing/2014/main" id="{BA5967B5-74C8-4D0D-A3D7-50585485BA07}"/>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7002FE25-2B0C-4460-B2D5-6EE8BFB49A27}"/>
              </a:ext>
            </a:extLst>
          </p:cNvPr>
          <p:cNvSpPr txBox="1"/>
          <p:nvPr/>
        </p:nvSpPr>
        <p:spPr>
          <a:xfrm>
            <a:off x="592810" y="4458549"/>
            <a:ext cx="7958380"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ea typeface="MS PGothic" panose="020B0600070205080204" pitchFamily="34" charset="-128"/>
                <a:cs typeface="+mn-cs"/>
              </a:rPr>
              <a:t>Rationale: the gas usage has similar pattern between different weeks. </a:t>
            </a:r>
          </a:p>
        </p:txBody>
      </p:sp>
      <p:graphicFrame>
        <p:nvGraphicFramePr>
          <p:cNvPr id="6" name="Diagram 5">
            <a:extLst>
              <a:ext uri="{FF2B5EF4-FFF2-40B4-BE49-F238E27FC236}">
                <a16:creationId xmlns:a16="http://schemas.microsoft.com/office/drawing/2014/main" id="{D0869D3E-9456-40BD-ADE4-FA2B4CA599C7}"/>
              </a:ext>
            </a:extLst>
          </p:cNvPr>
          <p:cNvGraphicFramePr/>
          <p:nvPr/>
        </p:nvGraphicFramePr>
        <p:xfrm>
          <a:off x="906005" y="2117536"/>
          <a:ext cx="7331990" cy="2197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5278430-6BDE-4F46-9B6A-78E6336ED760}"/>
              </a:ext>
            </a:extLst>
          </p:cNvPr>
          <p:cNvSpPr txBox="1"/>
          <p:nvPr/>
        </p:nvSpPr>
        <p:spPr>
          <a:xfrm>
            <a:off x="592810" y="1655871"/>
            <a:ext cx="2991172"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400" b="0" i="0" u="none" strike="noStrike" kern="1200" cap="none" spc="0" normalizeH="0" baseline="0" noProof="0" dirty="0">
                <a:ln>
                  <a:noFill/>
                </a:ln>
                <a:solidFill>
                  <a:prstClr val="white"/>
                </a:solidFill>
                <a:effectLst/>
                <a:uLnTx/>
                <a:uFillTx/>
                <a:ea typeface="MS PGothic" panose="020B0600070205080204" pitchFamily="34" charset="-128"/>
                <a:cs typeface="+mn-cs"/>
              </a:rPr>
              <a:t>For each user: </a:t>
            </a:r>
          </a:p>
        </p:txBody>
      </p:sp>
    </p:spTree>
    <p:extLst>
      <p:ext uri="{BB962C8B-B14F-4D97-AF65-F5344CB8AC3E}">
        <p14:creationId xmlns:p14="http://schemas.microsoft.com/office/powerpoint/2010/main" val="365529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6204-0E37-4974-A064-EE1945DBD518}"/>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Methodology</a:t>
            </a:r>
          </a:p>
        </p:txBody>
      </p:sp>
      <p:sp>
        <p:nvSpPr>
          <p:cNvPr id="3" name="Rectangle 2">
            <a:extLst>
              <a:ext uri="{FF2B5EF4-FFF2-40B4-BE49-F238E27FC236}">
                <a16:creationId xmlns:a16="http://schemas.microsoft.com/office/drawing/2014/main" id="{F4801E7C-6964-4360-82DC-AF4CE6B31E29}"/>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7F657FAE-87E1-47F6-A4EA-8D70628F43E9}"/>
              </a:ext>
            </a:extLst>
          </p:cNvPr>
          <p:cNvSpPr txBox="1"/>
          <p:nvPr/>
        </p:nvSpPr>
        <p:spPr>
          <a:xfrm>
            <a:off x="313112" y="1704814"/>
            <a:ext cx="8830887"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Data Pre-processing</a:t>
            </a:r>
          </a:p>
        </p:txBody>
      </p:sp>
      <p:graphicFrame>
        <p:nvGraphicFramePr>
          <p:cNvPr id="10" name="Diagram 9">
            <a:extLst>
              <a:ext uri="{FF2B5EF4-FFF2-40B4-BE49-F238E27FC236}">
                <a16:creationId xmlns:a16="http://schemas.microsoft.com/office/drawing/2014/main" id="{AB840CDE-FEB1-A249-A294-043B612234DF}"/>
              </a:ext>
            </a:extLst>
          </p:cNvPr>
          <p:cNvGraphicFramePr/>
          <p:nvPr/>
        </p:nvGraphicFramePr>
        <p:xfrm>
          <a:off x="1066799" y="2425800"/>
          <a:ext cx="7010401" cy="2968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285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9D42-C0B6-41F2-8507-3F7D3FF3FBE3}"/>
              </a:ext>
            </a:extLst>
          </p:cNvPr>
          <p:cNvSpPr txBox="1">
            <a:spLocks/>
          </p:cNvSpPr>
          <p:nvPr/>
        </p:nvSpPr>
        <p:spPr bwMode="auto">
          <a:xfrm>
            <a:off x="211566" y="232474"/>
            <a:ext cx="7153275" cy="1085151"/>
          </a:xfrm>
          <a:prstGeom prst="rect">
            <a:avLst/>
          </a:prstGeom>
          <a:noFill/>
          <a:ln>
            <a:noFill/>
          </a:ln>
        </p:spPr>
        <p:txBody>
          <a:bodyPr/>
          <a:lstStyle>
            <a:lvl1pPr defTabSz="457200">
              <a:defRPr sz="2400">
                <a:solidFill>
                  <a:schemeClr val="tx1"/>
                </a:solidFill>
                <a:latin typeface="Century Gothic" panose="020B0502020202020204" pitchFamily="34" charset="0"/>
                <a:ea typeface="MS PGothic" panose="020B0600070205080204" pitchFamily="34" charset="-128"/>
              </a:defRPr>
            </a:lvl1pPr>
            <a:lvl2pPr marL="742950" indent="-285750" defTabSz="457200">
              <a:defRPr sz="2400">
                <a:solidFill>
                  <a:schemeClr val="tx1"/>
                </a:solidFill>
                <a:latin typeface="Century Gothic" panose="020B0502020202020204" pitchFamily="34" charset="0"/>
                <a:ea typeface="MS PGothic" panose="020B0600070205080204" pitchFamily="34" charset="-128"/>
              </a:defRPr>
            </a:lvl2pPr>
            <a:lvl3pPr marL="1143000" indent="-228600" defTabSz="457200">
              <a:defRPr sz="2400">
                <a:solidFill>
                  <a:schemeClr val="tx1"/>
                </a:solidFill>
                <a:latin typeface="Century Gothic" panose="020B0502020202020204" pitchFamily="34" charset="0"/>
                <a:ea typeface="MS PGothic" panose="020B0600070205080204" pitchFamily="34" charset="-128"/>
              </a:defRPr>
            </a:lvl3pPr>
            <a:lvl4pPr marL="1600200" indent="-228600" defTabSz="457200">
              <a:defRPr sz="2400">
                <a:solidFill>
                  <a:schemeClr val="tx1"/>
                </a:solidFill>
                <a:latin typeface="Century Gothic" panose="020B0502020202020204" pitchFamily="34" charset="0"/>
                <a:ea typeface="MS PGothic" panose="020B0600070205080204" pitchFamily="34" charset="-128"/>
              </a:defRPr>
            </a:lvl4pPr>
            <a:lvl5pPr marL="2057400" indent="-228600" defTabSz="457200">
              <a:defRPr sz="2400">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rPr>
              <a:t>Gas Leakage Detection</a:t>
            </a:r>
            <a:endParaRPr kumimoji="0" lang="en-US" altLang="en-US" sz="1050" b="0" i="0" u="none" strike="noStrike" kern="1200" cap="none" spc="0" normalizeH="0" baseline="0" noProof="0" dirty="0">
              <a:ln>
                <a:noFill/>
              </a:ln>
              <a:solidFill>
                <a:prstClr val="black"/>
              </a:solidFill>
              <a:effectLst/>
              <a:uLnTx/>
              <a:uFillTx/>
              <a:latin typeface="Frutiger LT 55 Roman" pitchFamily="34" charset="0"/>
              <a:ea typeface="Frutiger LT 55 Roman" pitchFamily="34" charset="0"/>
              <a:cs typeface="MS PGothic" panose="020B0600070205080204" pitchFamily="34" charset="-128"/>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srgbClr val="0070C0"/>
                </a:solidFill>
                <a:effectLst/>
                <a:uLnTx/>
                <a:uFillTx/>
                <a:latin typeface="Frutiger LT 55 Roman" pitchFamily="34" charset="0"/>
                <a:ea typeface="Frutiger LT 55 Roman" pitchFamily="34" charset="0"/>
                <a:cs typeface="MS PGothic" panose="020B0600070205080204" pitchFamily="34" charset="-128"/>
              </a:rPr>
              <a:t>Methodology</a:t>
            </a:r>
          </a:p>
        </p:txBody>
      </p:sp>
      <p:sp>
        <p:nvSpPr>
          <p:cNvPr id="3" name="Rectangle 2">
            <a:extLst>
              <a:ext uri="{FF2B5EF4-FFF2-40B4-BE49-F238E27FC236}">
                <a16:creationId xmlns:a16="http://schemas.microsoft.com/office/drawing/2014/main" id="{5258FEA3-1FC0-44AF-B7A7-17464C873DA3}"/>
              </a:ext>
            </a:extLst>
          </p:cNvPr>
          <p:cNvSpPr/>
          <p:nvPr/>
        </p:nvSpPr>
        <p:spPr>
          <a:xfrm>
            <a:off x="0" y="1445493"/>
            <a:ext cx="9144000" cy="45021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SG" sz="24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D31A7EB1-DB8A-48AB-AE33-71828A34DCE0}"/>
              </a:ext>
            </a:extLst>
          </p:cNvPr>
          <p:cNvSpPr txBox="1"/>
          <p:nvPr/>
        </p:nvSpPr>
        <p:spPr>
          <a:xfrm>
            <a:off x="296724" y="1642166"/>
            <a:ext cx="7485682"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Derive the threshold value</a:t>
            </a:r>
            <a:r>
              <a:rPr kumimoji="0" lang="zh-CN" alt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 </a:t>
            </a: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for each user:</a:t>
            </a:r>
            <a:endParaRPr kumimoji="0" lang="en-SG"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endParaRPr>
          </a:p>
        </p:txBody>
      </p:sp>
      <p:sp>
        <p:nvSpPr>
          <p:cNvPr id="5" name="Rectangle 4">
            <a:extLst>
              <a:ext uri="{FF2B5EF4-FFF2-40B4-BE49-F238E27FC236}">
                <a16:creationId xmlns:a16="http://schemas.microsoft.com/office/drawing/2014/main" id="{119A4790-8B22-FC4D-B19E-C672869426B3}"/>
              </a:ext>
            </a:extLst>
          </p:cNvPr>
          <p:cNvSpPr/>
          <p:nvPr/>
        </p:nvSpPr>
        <p:spPr>
          <a:xfrm>
            <a:off x="501030" y="3097488"/>
            <a:ext cx="1944547" cy="3052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1</a:t>
            </a:r>
          </a:p>
        </p:txBody>
      </p:sp>
      <p:sp>
        <p:nvSpPr>
          <p:cNvPr id="9" name="TextBox 8">
            <a:extLst>
              <a:ext uri="{FF2B5EF4-FFF2-40B4-BE49-F238E27FC236}">
                <a16:creationId xmlns:a16="http://schemas.microsoft.com/office/drawing/2014/main" id="{761C2114-2DC5-B14A-83CB-2DC18497A60B}"/>
              </a:ext>
            </a:extLst>
          </p:cNvPr>
          <p:cNvSpPr txBox="1"/>
          <p:nvPr/>
        </p:nvSpPr>
        <p:spPr>
          <a:xfrm>
            <a:off x="501030" y="2247328"/>
            <a:ext cx="1944547"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Healthy hourly readings data</a:t>
            </a:r>
          </a:p>
        </p:txBody>
      </p:sp>
      <p:sp>
        <p:nvSpPr>
          <p:cNvPr id="14" name="TextBox 13">
            <a:extLst>
              <a:ext uri="{FF2B5EF4-FFF2-40B4-BE49-F238E27FC236}">
                <a16:creationId xmlns:a16="http://schemas.microsoft.com/office/drawing/2014/main" id="{A5D86CFB-3D70-AE43-97AB-459E85773B89}"/>
              </a:ext>
            </a:extLst>
          </p:cNvPr>
          <p:cNvSpPr txBox="1"/>
          <p:nvPr/>
        </p:nvSpPr>
        <p:spPr>
          <a:xfrm rot="5400000">
            <a:off x="1192692" y="4160917"/>
            <a:ext cx="786302"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a:t>
            </a:r>
          </a:p>
        </p:txBody>
      </p:sp>
      <p:sp>
        <p:nvSpPr>
          <p:cNvPr id="16" name="Left Brace 15">
            <a:extLst>
              <a:ext uri="{FF2B5EF4-FFF2-40B4-BE49-F238E27FC236}">
                <a16:creationId xmlns:a16="http://schemas.microsoft.com/office/drawing/2014/main" id="{89572EBA-7A4F-694F-9CBD-D7220865C1DB}"/>
              </a:ext>
            </a:extLst>
          </p:cNvPr>
          <p:cNvSpPr/>
          <p:nvPr/>
        </p:nvSpPr>
        <p:spPr>
          <a:xfrm rot="10800000">
            <a:off x="2525321" y="3166494"/>
            <a:ext cx="365760" cy="162259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25CBA7D-9497-F440-8954-6253C469DFE4}"/>
              </a:ext>
            </a:extLst>
          </p:cNvPr>
          <p:cNvSpPr/>
          <p:nvPr/>
        </p:nvSpPr>
        <p:spPr>
          <a:xfrm>
            <a:off x="3613607" y="3669455"/>
            <a:ext cx="1975368" cy="584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Weekly Usage </a:t>
            </a:r>
            <a:r>
              <a:rPr kumimoji="0" lang="en-US" sz="18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Behaviour</a:t>
            </a: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Map</a:t>
            </a:r>
          </a:p>
        </p:txBody>
      </p:sp>
      <p:cxnSp>
        <p:nvCxnSpPr>
          <p:cNvPr id="23" name="Straight Arrow Connector 22">
            <a:extLst>
              <a:ext uri="{FF2B5EF4-FFF2-40B4-BE49-F238E27FC236}">
                <a16:creationId xmlns:a16="http://schemas.microsoft.com/office/drawing/2014/main" id="{44D8EC69-7EFA-7D43-A1E6-640F1160621D}"/>
              </a:ext>
            </a:extLst>
          </p:cNvPr>
          <p:cNvCxnSpPr>
            <a:cxnSpLocks/>
          </p:cNvCxnSpPr>
          <p:nvPr/>
        </p:nvCxnSpPr>
        <p:spPr>
          <a:xfrm flipV="1">
            <a:off x="5656814" y="3978770"/>
            <a:ext cx="8297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673F371-D645-FC45-9632-5E66E2F188EC}"/>
              </a:ext>
            </a:extLst>
          </p:cNvPr>
          <p:cNvSpPr txBox="1"/>
          <p:nvPr/>
        </p:nvSpPr>
        <p:spPr>
          <a:xfrm>
            <a:off x="5602856" y="3639236"/>
            <a:ext cx="95820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+offset</a:t>
            </a:r>
          </a:p>
        </p:txBody>
      </p:sp>
      <p:cxnSp>
        <p:nvCxnSpPr>
          <p:cNvPr id="28" name="Straight Arrow Connector 27">
            <a:extLst>
              <a:ext uri="{FF2B5EF4-FFF2-40B4-BE49-F238E27FC236}">
                <a16:creationId xmlns:a16="http://schemas.microsoft.com/office/drawing/2014/main" id="{B9C4DBB0-5BCB-134F-98F3-537A131C52F8}"/>
              </a:ext>
            </a:extLst>
          </p:cNvPr>
          <p:cNvCxnSpPr/>
          <p:nvPr/>
        </p:nvCxnSpPr>
        <p:spPr>
          <a:xfrm>
            <a:off x="2891081" y="3977789"/>
            <a:ext cx="7086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10E8D66-9410-2F41-98A6-BA3375F108F2}"/>
              </a:ext>
            </a:extLst>
          </p:cNvPr>
          <p:cNvSpPr txBox="1"/>
          <p:nvPr/>
        </p:nvSpPr>
        <p:spPr>
          <a:xfrm>
            <a:off x="2686299" y="3391617"/>
            <a:ext cx="106977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Take average</a:t>
            </a:r>
          </a:p>
        </p:txBody>
      </p:sp>
      <p:sp>
        <p:nvSpPr>
          <p:cNvPr id="30" name="Rectangle 29">
            <a:extLst>
              <a:ext uri="{FF2B5EF4-FFF2-40B4-BE49-F238E27FC236}">
                <a16:creationId xmlns:a16="http://schemas.microsoft.com/office/drawing/2014/main" id="{B9369A35-C554-7C4E-B4EA-5583A762ACCA}"/>
              </a:ext>
            </a:extLst>
          </p:cNvPr>
          <p:cNvSpPr/>
          <p:nvPr/>
        </p:nvSpPr>
        <p:spPr>
          <a:xfrm>
            <a:off x="6561061" y="3572370"/>
            <a:ext cx="2190734" cy="7338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Normal Usage Range (Threshold)</a:t>
            </a:r>
          </a:p>
        </p:txBody>
      </p:sp>
      <p:sp>
        <p:nvSpPr>
          <p:cNvPr id="31" name="TextBox 30">
            <a:extLst>
              <a:ext uri="{FF2B5EF4-FFF2-40B4-BE49-F238E27FC236}">
                <a16:creationId xmlns:a16="http://schemas.microsoft.com/office/drawing/2014/main" id="{F70F2A6F-60EB-A148-AA29-3A242E2341E1}"/>
              </a:ext>
            </a:extLst>
          </p:cNvPr>
          <p:cNvSpPr txBox="1"/>
          <p:nvPr/>
        </p:nvSpPr>
        <p:spPr>
          <a:xfrm>
            <a:off x="6471872" y="3250096"/>
            <a:ext cx="2333881"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pitchFamily="34" charset="0"/>
                <a:ea typeface="MS PGothic" panose="020B0600070205080204" pitchFamily="34" charset="-128"/>
                <a:cs typeface="+mn-cs"/>
              </a:rPr>
              <a:t>7*24=168 length array</a:t>
            </a:r>
          </a:p>
        </p:txBody>
      </p:sp>
      <p:sp>
        <p:nvSpPr>
          <p:cNvPr id="32" name="Rectangle 31">
            <a:extLst>
              <a:ext uri="{FF2B5EF4-FFF2-40B4-BE49-F238E27FC236}">
                <a16:creationId xmlns:a16="http://schemas.microsoft.com/office/drawing/2014/main" id="{D7A1AEF3-0953-5A40-9B07-23C336531594}"/>
              </a:ext>
            </a:extLst>
          </p:cNvPr>
          <p:cNvSpPr/>
          <p:nvPr/>
        </p:nvSpPr>
        <p:spPr>
          <a:xfrm>
            <a:off x="501030" y="3509723"/>
            <a:ext cx="1944547" cy="3052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2</a:t>
            </a:r>
          </a:p>
        </p:txBody>
      </p:sp>
      <p:sp>
        <p:nvSpPr>
          <p:cNvPr id="33" name="Rectangle 32">
            <a:extLst>
              <a:ext uri="{FF2B5EF4-FFF2-40B4-BE49-F238E27FC236}">
                <a16:creationId xmlns:a16="http://schemas.microsoft.com/office/drawing/2014/main" id="{0B840BB8-AEE3-9946-9E49-0903ECEC1C6F}"/>
              </a:ext>
            </a:extLst>
          </p:cNvPr>
          <p:cNvSpPr/>
          <p:nvPr/>
        </p:nvSpPr>
        <p:spPr>
          <a:xfrm>
            <a:off x="501030" y="4576075"/>
            <a:ext cx="1944547" cy="3052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Week n</a:t>
            </a:r>
          </a:p>
        </p:txBody>
      </p:sp>
    </p:spTree>
    <p:extLst>
      <p:ext uri="{BB962C8B-B14F-4D97-AF65-F5344CB8AC3E}">
        <p14:creationId xmlns:p14="http://schemas.microsoft.com/office/powerpoint/2010/main" val="735414602"/>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B9BD215CF324D9F8C4A0ED631CDDB" ma:contentTypeVersion="2" ma:contentTypeDescription="Create a new document." ma:contentTypeScope="" ma:versionID="08e40e86df27b0257f6045eaa896db86">
  <xsd:schema xmlns:xsd="http://www.w3.org/2001/XMLSchema" xmlns:xs="http://www.w3.org/2001/XMLSchema" xmlns:p="http://schemas.microsoft.com/office/2006/metadata/properties" xmlns:ns2="5f0c94e0-4c49-41c3-8959-c2ad4830b589" targetNamespace="http://schemas.microsoft.com/office/2006/metadata/properties" ma:root="true" ma:fieldsID="6c16d9936e91a705eae1b1216d4ff849" ns2:_="">
    <xsd:import namespace="5f0c94e0-4c49-41c3-8959-c2ad4830b5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0c94e0-4c49-41c3-8959-c2ad4830b5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86A7AD-9B2B-4847-B40A-52E768B35B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0c94e0-4c49-41c3-8959-c2ad4830b5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7BE42-99DE-4CE0-9050-5F69754E5245}">
  <ds:schemaRef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purl.org/dc/dcmitype/"/>
    <ds:schemaRef ds:uri="5f0c94e0-4c49-41c3-8959-c2ad4830b589"/>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2B56CA2A-B939-45B7-AA12-6B2323D15A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22058</TotalTime>
  <Words>2686</Words>
  <Application>Microsoft Office PowerPoint</Application>
  <PresentationFormat>全屏显示(4:3)</PresentationFormat>
  <Paragraphs>328</Paragraphs>
  <Slides>32</Slides>
  <Notes>28</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32</vt:i4>
      </vt:variant>
    </vt:vector>
  </HeadingPairs>
  <TitlesOfParts>
    <vt:vector size="49" baseType="lpstr">
      <vt:lpstr>Arial Unicode MS</vt:lpstr>
      <vt:lpstr>Frutiger LT 55 Roman</vt:lpstr>
      <vt:lpstr>Helvetica Neue</vt:lpstr>
      <vt:lpstr>黑体</vt:lpstr>
      <vt:lpstr>Arial</vt:lpstr>
      <vt:lpstr>Calibri</vt:lpstr>
      <vt:lpstr>Century Gothic</vt:lpstr>
      <vt:lpstr>Courier New</vt:lpstr>
      <vt:lpstr>tahoma</vt:lpstr>
      <vt:lpstr>Wingdings</vt:lpstr>
      <vt:lpstr>Custom Design</vt:lpstr>
      <vt:lpstr>1_Custom Design</vt:lpstr>
      <vt:lpstr>2_Custom Design</vt:lpstr>
      <vt:lpstr>3_Custom Design</vt:lpstr>
      <vt:lpstr>4_Custom Design</vt:lpstr>
      <vt:lpstr>5_Custom Design</vt:lpstr>
      <vt:lpstr>6_Custom Design</vt:lpstr>
      <vt:lpstr>EE4211 Data Science for IoT Project Student Proposal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your attention!</vt:lpstr>
    </vt:vector>
  </TitlesOfParts>
  <Manager>IRO</Manager>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dc:title>
  <dc:subject>PowerPoint presentation template</dc:subject>
  <dc:creator>KPS</dc:creator>
  <cp:keywords>PowerPoint presentation template; ppt presentation template</cp:keywords>
  <cp:lastModifiedBy>Di Yang</cp:lastModifiedBy>
  <cp:revision>1973</cp:revision>
  <dcterms:created xsi:type="dcterms:W3CDTF">2009-07-20T02:01:12Z</dcterms:created>
  <dcterms:modified xsi:type="dcterms:W3CDTF">2021-11-17T13:28:51Z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y0">
    <vt:lpwstr>Admin</vt:lpwstr>
  </property>
  <property fmtid="{D5CDD505-2E9C-101B-9397-08002B2CF9AE}" pid="3" name="Originator">
    <vt:lpwstr>1520</vt:lpwstr>
  </property>
  <property fmtid="{D5CDD505-2E9C-101B-9397-08002B2CF9AE}" pid="4" name="Date">
    <vt:lpwstr>2005-07-14T00:00:00Z</vt:lpwstr>
  </property>
  <property fmtid="{D5CDD505-2E9C-101B-9397-08002B2CF9AE}" pid="5" name="Sub-Category">
    <vt:lpwstr>Presentations</vt:lpwstr>
  </property>
  <property fmtid="{D5CDD505-2E9C-101B-9397-08002B2CF9AE}" pid="6" name="Remarks">
    <vt:lpwstr/>
  </property>
  <property fmtid="{D5CDD505-2E9C-101B-9397-08002B2CF9AE}" pid="7" name="Originator1">
    <vt:lpwstr>Kwek Puay Swan</vt:lpwstr>
  </property>
  <property fmtid="{D5CDD505-2E9C-101B-9397-08002B2CF9AE}" pid="8" name="TitusGUID">
    <vt:lpwstr>e0a2dee0-e9e4-492e-beae-21456fdb7fb4</vt:lpwstr>
  </property>
  <property fmtid="{D5CDD505-2E9C-101B-9397-08002B2CF9AE}" pid="9" name="CLASSIFICATION">
    <vt:lpwstr>NUS Restricted</vt:lpwstr>
  </property>
  <property fmtid="{D5CDD505-2E9C-101B-9397-08002B2CF9AE}" pid="10" name="TITUSMarking">
    <vt:lpwstr>None</vt:lpwstr>
  </property>
  <property fmtid="{D5CDD505-2E9C-101B-9397-08002B2CF9AE}" pid="11" name="IsSavedOnce">
    <vt:lpwstr>IsSavedOnceTrue</vt:lpwstr>
  </property>
  <property fmtid="{D5CDD505-2E9C-101B-9397-08002B2CF9AE}" pid="12" name="ExistingClassification">
    <vt:lpwstr>NUS Restricted</vt:lpwstr>
  </property>
  <property fmtid="{D5CDD505-2E9C-101B-9397-08002B2CF9AE}" pid="13" name="ExistingHeaderFooter">
    <vt:lpwstr>None</vt:lpwstr>
  </property>
</Properties>
</file>